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4" r:id="rId4"/>
    <p:sldId id="296" r:id="rId5"/>
    <p:sldId id="292" r:id="rId6"/>
    <p:sldId id="257" r:id="rId7"/>
    <p:sldId id="273" r:id="rId8"/>
    <p:sldId id="258" r:id="rId9"/>
    <p:sldId id="293" r:id="rId10"/>
    <p:sldId id="269" r:id="rId11"/>
    <p:sldId id="300" r:id="rId12"/>
    <p:sldId id="304" r:id="rId13"/>
    <p:sldId id="263" r:id="rId14"/>
    <p:sldId id="301" r:id="rId15"/>
    <p:sldId id="302" r:id="rId16"/>
    <p:sldId id="280" r:id="rId17"/>
    <p:sldId id="262" r:id="rId18"/>
    <p:sldId id="286" r:id="rId19"/>
    <p:sldId id="274" r:id="rId20"/>
    <p:sldId id="285" r:id="rId21"/>
    <p:sldId id="278" r:id="rId22"/>
    <p:sldId id="287" r:id="rId23"/>
    <p:sldId id="288" r:id="rId24"/>
    <p:sldId id="283" r:id="rId25"/>
    <p:sldId id="291" r:id="rId26"/>
    <p:sldId id="266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6" autoAdjust="0"/>
    <p:restoredTop sz="94660"/>
  </p:normalViewPr>
  <p:slideViewPr>
    <p:cSldViewPr>
      <p:cViewPr varScale="1">
        <p:scale>
          <a:sx n="93" d="100"/>
          <a:sy n="93" d="100"/>
        </p:scale>
        <p:origin x="120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FC77-A844-4DAA-B2BD-C9446CE9E218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44235" y="620688"/>
            <a:ext cx="43045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itchFamily="66" charset="0"/>
              </a:rPr>
              <a:t>Welcome to 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Red Kites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Class</a:t>
            </a:r>
          </a:p>
          <a:p>
            <a:pPr algn="ctr"/>
            <a:endParaRPr lang="en-GB" sz="36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Mrs Spencer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McLoughlin (TA)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Batt (TA)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Kearney (LSA)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Randall (LSA)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6" name="Picture 2" descr="Image result for red kite">
            <a:extLst>
              <a:ext uri="{FF2B5EF4-FFF2-40B4-BE49-F238E27FC236}">
                <a16:creationId xmlns:a16="http://schemas.microsoft.com/office/drawing/2014/main" id="{AD014743-CC00-4656-A0E5-922576D0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30" y="2594466"/>
            <a:ext cx="1457539" cy="8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377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Home/school Diary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This can be used to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communicate messages.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tell your child to show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us their diary if there is a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message.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Smiley faces are for your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child to complete daily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and reflect on their day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with you. </a:t>
            </a:r>
          </a:p>
          <a:p>
            <a:pPr algn="ctr"/>
            <a:endParaRPr lang="en-GB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661184"/>
            <a:ext cx="48965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000" dirty="0">
                <a:latin typeface="Comic Sans MS" pitchFamily="66" charset="0"/>
              </a:rPr>
              <a:t>High Frequency &amp; </a:t>
            </a:r>
          </a:p>
          <a:p>
            <a:pPr algn="ctr"/>
            <a:r>
              <a:rPr lang="en-GB" sz="3000" dirty="0">
                <a:latin typeface="Comic Sans MS" pitchFamily="66" charset="0"/>
              </a:rPr>
              <a:t>Tricky Words</a:t>
            </a:r>
          </a:p>
          <a:p>
            <a:pPr algn="ctr"/>
            <a:r>
              <a:rPr lang="en-GB" sz="2200" dirty="0">
                <a:latin typeface="Comic Sans MS" pitchFamily="66" charset="0"/>
              </a:rPr>
              <a:t>Your child will have been given (in their book bag), a list of words. They will be familiar with some of these words from their work in Year 1.  Please can your child practise reading these words with your support. </a:t>
            </a:r>
          </a:p>
          <a:p>
            <a:pPr algn="ctr"/>
            <a:r>
              <a:rPr lang="en-GB" sz="2200" dirty="0">
                <a:latin typeface="Comic Sans MS" pitchFamily="66" charset="0"/>
              </a:rPr>
              <a:t>When your child becomes confident with reading these words they can then move on to practise spelling them. </a:t>
            </a:r>
          </a:p>
        </p:txBody>
      </p:sp>
    </p:spTree>
    <p:extLst>
      <p:ext uri="{BB962C8B-B14F-4D97-AF65-F5344CB8AC3E}">
        <p14:creationId xmlns:p14="http://schemas.microsoft.com/office/powerpoint/2010/main" val="19597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661184"/>
            <a:ext cx="48965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000" dirty="0">
                <a:latin typeface="Comic Sans MS" pitchFamily="66" charset="0"/>
              </a:rPr>
              <a:t>The Library Book Club</a:t>
            </a:r>
          </a:p>
          <a:p>
            <a:pPr algn="ctr"/>
            <a:r>
              <a:rPr lang="en-GB" sz="2200" dirty="0">
                <a:latin typeface="Comic Sans MS" pitchFamily="66" charset="0"/>
              </a:rPr>
              <a:t>Later on this half term, your child will have the opportunity to take a library book home of their choosing. This will happen on a Friday.</a:t>
            </a:r>
          </a:p>
          <a:p>
            <a:pPr algn="ctr"/>
            <a:r>
              <a:rPr lang="en-GB" sz="2200" dirty="0">
                <a:latin typeface="Comic Sans MS" pitchFamily="66" charset="0"/>
              </a:rPr>
              <a:t>Please can they also return their book on a Friday so that they may be </a:t>
            </a:r>
            <a:r>
              <a:rPr lang="en-GB" sz="2200">
                <a:latin typeface="Comic Sans MS" pitchFamily="66" charset="0"/>
              </a:rPr>
              <a:t>issued with a new one. </a:t>
            </a:r>
            <a:endParaRPr lang="en-GB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2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332656"/>
            <a:ext cx="5000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Once homework is issued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it will be set fortnightly.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This is a necessary part of your child’s learning as it enables them the opportunity to apply skills taught in a creative, open ended way linked to their personal interests.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2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332656"/>
            <a:ext cx="50006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By supporting your child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with their homework, you are providing them valuable guidance that will help them to complete a piece of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work they are proud of.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are available to answer any questions you may have.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2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11760" y="332656"/>
            <a:ext cx="46085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ask that any written work is recorded in pencil as they would do in school.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Homework should be presented with care and handed in on time. 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If for any reason, this presents an issue, please let us know.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332656"/>
            <a:ext cx="50006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Spellings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Once spellings have been issued, they will be set on a Friday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and the children will be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tested on the following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Friday.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Further information will follow in due course.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P.E.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Wednesday &amp; Thursday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ensure your child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has appropriate, named kit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including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plimsolls or trainers,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jogging bottoms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and a sweatshirt.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Long hair tied back.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Earrings taped or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removed that 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332656"/>
            <a:ext cx="468052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Medical</a:t>
            </a:r>
            <a:endParaRPr lang="en-GB" sz="3600" dirty="0">
              <a:latin typeface="Comic Sans MS" pitchFamily="66" charset="0"/>
            </a:endParaRPr>
          </a:p>
          <a:p>
            <a:pPr algn="ctr"/>
            <a:r>
              <a:rPr lang="en-GB" sz="32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school if there are any medical changes we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might need to know about. Also please ensure we have spare, in-date </a:t>
            </a:r>
            <a:r>
              <a:rPr lang="en-GB" sz="3200" dirty="0" err="1">
                <a:latin typeface="Comic Sans MS" pitchFamily="66" charset="0"/>
              </a:rPr>
              <a:t>epipens</a:t>
            </a:r>
            <a:r>
              <a:rPr lang="en-GB" sz="3200" dirty="0">
                <a:latin typeface="Comic Sans MS" pitchFamily="66" charset="0"/>
              </a:rPr>
              <a:t>/inhalers at school.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itchFamily="66" charset="0"/>
              </a:rPr>
              <a:t>End of the day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Children will continue to be collected from the classroom. If you are running late, do let the office know if you have asked someone else to collect your child.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Also, a polite reminder to avoid parking on the school campus. 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93" y="717349"/>
            <a:ext cx="2965837" cy="490066"/>
          </a:xfrm>
        </p:spPr>
        <p:txBody>
          <a:bodyPr>
            <a:normAutofit fontScale="90000"/>
          </a:bodyPr>
          <a:lstStyle/>
          <a:p>
            <a:r>
              <a:rPr lang="en-US" sz="3900" dirty="0" err="1">
                <a:latin typeface="Comic Sans MS" panose="030F0702030302020204" pitchFamily="66" charset="0"/>
              </a:rPr>
              <a:t>Mrs</a:t>
            </a:r>
            <a:r>
              <a:rPr lang="en-US" sz="3900" dirty="0">
                <a:latin typeface="Comic Sans MS" panose="030F0702030302020204" pitchFamily="66" charset="0"/>
              </a:rPr>
              <a:t> Spencer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68" y="1042474"/>
            <a:ext cx="1571624" cy="22002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87183"/>
            <a:ext cx="1579192" cy="2066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3462" y="424962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omic Sans MS" panose="030F0702030302020204" pitchFamily="66" charset="0"/>
              </a:rPr>
              <a:t>Mrs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McLoughlin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4440" y="3968532"/>
            <a:ext cx="296427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latin typeface="Comic Sans MS" panose="030F0702030302020204" pitchFamily="66" charset="0"/>
              </a:rPr>
              <a:t>Mrs</a:t>
            </a:r>
            <a:r>
              <a:rPr lang="en-US" sz="3500" dirty="0">
                <a:latin typeface="Comic Sans MS" panose="030F0702030302020204" pitchFamily="66" charset="0"/>
              </a:rPr>
              <a:t> Kearney 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4836" y="378795"/>
            <a:ext cx="20858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latin typeface="Comic Sans MS" panose="030F0702030302020204" pitchFamily="66" charset="0"/>
              </a:rPr>
              <a:t>Mrs</a:t>
            </a:r>
            <a:r>
              <a:rPr lang="en-US" sz="3500" dirty="0">
                <a:latin typeface="Comic Sans MS" panose="030F0702030302020204" pitchFamily="66" charset="0"/>
              </a:rPr>
              <a:t> Batt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3217" y="3968532"/>
            <a:ext cx="26356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latin typeface="Comic Sans MS" panose="030F0702030302020204" pitchFamily="66" charset="0"/>
              </a:rPr>
              <a:t>Mrs</a:t>
            </a:r>
            <a:r>
              <a:rPr lang="en-US" sz="3500" dirty="0">
                <a:latin typeface="Comic Sans MS" panose="030F0702030302020204" pitchFamily="66" charset="0"/>
              </a:rPr>
              <a:t> Randall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347" t="40156" r="59408" b="15547"/>
          <a:stretch/>
        </p:blipFill>
        <p:spPr>
          <a:xfrm>
            <a:off x="5885598" y="4798569"/>
            <a:ext cx="1513776" cy="172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19F453-124F-478C-A155-EB38F5970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42" y="1087927"/>
            <a:ext cx="1551090" cy="2053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6CFB59-F37B-41BC-9CDB-E815628400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28590"/>
            <a:ext cx="1352195" cy="17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Contact Details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school if your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contact details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change.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332656"/>
            <a:ext cx="50006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5400" dirty="0">
                <a:latin typeface="Comic Sans MS" pitchFamily="66" charset="0"/>
              </a:rPr>
              <a:t>Communication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look out for our school newsletter and our weekly what we are learning sheet via </a:t>
            </a:r>
            <a:r>
              <a:rPr lang="en-GB" sz="2400" dirty="0" err="1">
                <a:latin typeface="Comic Sans MS" pitchFamily="66" charset="0"/>
              </a:rPr>
              <a:t>parentmail</a:t>
            </a:r>
            <a:r>
              <a:rPr lang="en-GB" sz="2400" dirty="0">
                <a:latin typeface="Comic Sans MS" pitchFamily="66" charset="0"/>
              </a:rPr>
              <a:t>/website.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Do </a:t>
            </a:r>
            <a:r>
              <a:rPr lang="en-GB" sz="2400" b="1" u="sng" dirty="0">
                <a:latin typeface="Comic Sans MS" pitchFamily="66" charset="0"/>
              </a:rPr>
              <a:t>check</a:t>
            </a:r>
            <a:r>
              <a:rPr lang="en-GB" sz="2400" dirty="0">
                <a:latin typeface="Comic Sans MS" pitchFamily="66" charset="0"/>
              </a:rPr>
              <a:t> your child’s book bag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&amp; the school website for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additional letters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and information.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respond promptly when necessary.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" y="-28455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476672"/>
            <a:ext cx="4129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Jumpers and Cardigans!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Please ensure that all uniform is named.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Image result for school jum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82" y="4480340"/>
            <a:ext cx="1466880" cy="16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63689" y="1168951"/>
            <a:ext cx="4608512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Water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encourage all children to come to school with a named water bottle. We do offer water with snack before break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on request.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6" name="Picture 2" descr="IKEA Kalas Mug 6 Piece Children's CUO From Plastic Drinking Cup BPA NF for  sale online | 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206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Holidays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Year 2 is a very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busy year. It is the final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year of Key Stage 1 and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we assess the children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regularly throughout the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year.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Unless there are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exceptional circumstances,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do not take your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child out of school during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term time.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8680"/>
            <a:ext cx="571504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2800" dirty="0">
                <a:latin typeface="Comic Sans MS" pitchFamily="66" charset="0"/>
              </a:rPr>
              <a:t>We promise to look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after our new class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and we will make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time for them to ask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questions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talk to us about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any worries they have.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pic>
        <p:nvPicPr>
          <p:cNvPr id="6" name="Picture 4" descr="😊 Smiling Face with Smiling Eyes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22" y="4272097"/>
            <a:ext cx="3405286" cy="18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do not hesitate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speak to us if you have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any queries or your can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phone or email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school office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Spencer will get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back to you as soon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as possible.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39752" y="714356"/>
            <a:ext cx="4392488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Friends of John Hampden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They do an amazing job, planning events to raise additional funds for school.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They would really value new members to join their team. Please enquire via the school office for further information.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5400" dirty="0">
                <a:latin typeface="Comic Sans MS" pitchFamily="66" charset="0"/>
              </a:rPr>
              <a:t>Thank you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60432"/>
            <a:ext cx="588185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000" dirty="0">
                <a:latin typeface="Comic Sans MS" pitchFamily="66" charset="0"/>
              </a:rPr>
              <a:t>Independence</a:t>
            </a:r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It is lovely to see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children entering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 classroom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independently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 the mornings and they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have settled really well.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Collection from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school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let the school know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of any changes to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collection of your child in advance.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itchFamily="66" charset="0"/>
              </a:rPr>
              <a:t>Topics</a:t>
            </a:r>
          </a:p>
          <a:p>
            <a:pPr algn="ctr"/>
            <a:endParaRPr lang="en-GB" sz="28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60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4000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443933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Each week we are choosing a different text based on one of our school values.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627" y="2333704"/>
            <a:ext cx="1656184" cy="22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Activities</a:t>
            </a:r>
            <a:endParaRPr lang="en-GB" sz="28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children are enjoying completing a range of </a:t>
            </a:r>
            <a:r>
              <a:rPr lang="en-GB" sz="3600">
                <a:latin typeface="Comic Sans MS" panose="030F0702030302020204" pitchFamily="66" charset="0"/>
              </a:rPr>
              <a:t>activities both inside and outside of </a:t>
            </a:r>
            <a:r>
              <a:rPr lang="en-GB" sz="3600" dirty="0">
                <a:latin typeface="Comic Sans MS" panose="030F0702030302020204" pitchFamily="66" charset="0"/>
              </a:rPr>
              <a:t>the classroom.</a:t>
            </a:r>
            <a:endParaRPr lang="en-GB" sz="115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4000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itchFamily="66" charset="0"/>
              </a:rPr>
              <a:t>Classroom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>
                <a:latin typeface="Comic Sans MS" pitchFamily="66" charset="0"/>
              </a:rPr>
              <a:t>We have a range of rewards to encourage children to do the best that they can including stickers which they love to receive. 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itchFamily="66" charset="0"/>
              </a:rPr>
              <a:t>Transition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In these early weeks we will be focusing on settling activities that encourage self esteem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confidence as well as helping them to develop positive relationships with their peers. </a:t>
            </a:r>
          </a:p>
        </p:txBody>
      </p:sp>
    </p:spTree>
    <p:extLst>
      <p:ext uri="{BB962C8B-B14F-4D97-AF65-F5344CB8AC3E}">
        <p14:creationId xmlns:p14="http://schemas.microsoft.com/office/powerpoint/2010/main" val="30445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285860"/>
            <a:ext cx="57150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Book Changing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For the time being,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books will be changed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once a week.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Your child will be told on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which day their books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will be changed.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27116" y="1322903"/>
            <a:ext cx="50897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Home/School Diary</a:t>
            </a:r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sign the diary when you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have heard your child read their book.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Spencer will sign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 diaries on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 Thursday.</a:t>
            </a:r>
          </a:p>
        </p:txBody>
      </p:sp>
    </p:spTree>
    <p:extLst>
      <p:ext uri="{BB962C8B-B14F-4D97-AF65-F5344CB8AC3E}">
        <p14:creationId xmlns:p14="http://schemas.microsoft.com/office/powerpoint/2010/main" val="12766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955</Words>
  <Application>Microsoft Office PowerPoint</Application>
  <PresentationFormat>On-screen Show (4:3)</PresentationFormat>
  <Paragraphs>200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Jokerman</vt:lpstr>
      <vt:lpstr>Office Theme</vt:lpstr>
      <vt:lpstr>PowerPoint Presentation</vt:lpstr>
      <vt:lpstr>Mrs Spencer 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Buckinghamshire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hbeattie</dc:creator>
  <cp:lastModifiedBy>Joanna SPENCER</cp:lastModifiedBy>
  <cp:revision>88</cp:revision>
  <dcterms:created xsi:type="dcterms:W3CDTF">2011-09-16T20:16:34Z</dcterms:created>
  <dcterms:modified xsi:type="dcterms:W3CDTF">2023-09-06T16:03:07Z</dcterms:modified>
</cp:coreProperties>
</file>