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24"/>
  </p:notesMasterIdLst>
  <p:handoutMasterIdLst>
    <p:handoutMasterId r:id="rId25"/>
  </p:handoutMasterIdLst>
  <p:sldIdLst>
    <p:sldId id="256" r:id="rId2"/>
    <p:sldId id="279" r:id="rId3"/>
    <p:sldId id="269" r:id="rId4"/>
    <p:sldId id="273" r:id="rId5"/>
    <p:sldId id="277" r:id="rId6"/>
    <p:sldId id="291" r:id="rId7"/>
    <p:sldId id="292" r:id="rId8"/>
    <p:sldId id="268" r:id="rId9"/>
    <p:sldId id="288" r:id="rId10"/>
    <p:sldId id="289" r:id="rId11"/>
    <p:sldId id="290" r:id="rId12"/>
    <p:sldId id="266" r:id="rId13"/>
    <p:sldId id="281" r:id="rId14"/>
    <p:sldId id="282" r:id="rId15"/>
    <p:sldId id="283" r:id="rId16"/>
    <p:sldId id="284" r:id="rId17"/>
    <p:sldId id="285" r:id="rId18"/>
    <p:sldId id="280" r:id="rId19"/>
    <p:sldId id="293" r:id="rId20"/>
    <p:sldId id="286" r:id="rId21"/>
    <p:sldId id="287" r:id="rId22"/>
    <p:sldId id="272" r:id="rId23"/>
  </p:sldIdLst>
  <p:sldSz cx="9144000" cy="6858000" type="screen4x3"/>
  <p:notesSz cx="6797675" cy="9926638"/>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56" autoAdjust="0"/>
    <p:restoredTop sz="90929"/>
  </p:normalViewPr>
  <p:slideViewPr>
    <p:cSldViewPr>
      <p:cViewPr>
        <p:scale>
          <a:sx n="75" d="100"/>
          <a:sy n="75" d="100"/>
        </p:scale>
        <p:origin x="1454" y="1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p:cNvPr>
          <p:cNvSpPr>
            <a:spLocks noGrp="1"/>
          </p:cNvSpPr>
          <p:nvPr>
            <p:ph type="hdr" sz="quarter"/>
          </p:nvPr>
        </p:nvSpPr>
        <p:spPr>
          <a:xfrm>
            <a:off x="0" y="0"/>
            <a:ext cx="2945659" cy="496332"/>
          </a:xfrm>
          <a:prstGeom prst="rect">
            <a:avLst/>
          </a:prstGeom>
        </p:spPr>
        <p:txBody>
          <a:bodyPr vert="horz" lIns="94229" tIns="47114" rIns="94229" bIns="47114" rtlCol="0"/>
          <a:lstStyle>
            <a:lvl1pPr algn="l">
              <a:defRPr sz="1200">
                <a:latin typeface="Times New Roman" charset="0"/>
              </a:defRPr>
            </a:lvl1pPr>
          </a:lstStyle>
          <a:p>
            <a:pPr>
              <a:defRPr/>
            </a:pPr>
            <a:endParaRPr lang="en-GB"/>
          </a:p>
        </p:txBody>
      </p:sp>
      <p:sp>
        <p:nvSpPr>
          <p:cNvPr id="3" name="Date Placeholder 2">
            <a:extLst/>
          </p:cNvPr>
          <p:cNvSpPr>
            <a:spLocks noGrp="1"/>
          </p:cNvSpPr>
          <p:nvPr>
            <p:ph type="dt" sz="quarter" idx="1"/>
          </p:nvPr>
        </p:nvSpPr>
        <p:spPr>
          <a:xfrm>
            <a:off x="3850443" y="0"/>
            <a:ext cx="2945659" cy="496332"/>
          </a:xfrm>
          <a:prstGeom prst="rect">
            <a:avLst/>
          </a:prstGeom>
        </p:spPr>
        <p:txBody>
          <a:bodyPr vert="horz" lIns="94229" tIns="47114" rIns="94229" bIns="47114" rtlCol="0"/>
          <a:lstStyle>
            <a:lvl1pPr algn="r">
              <a:defRPr sz="1200">
                <a:latin typeface="Times New Roman" charset="0"/>
              </a:defRPr>
            </a:lvl1pPr>
          </a:lstStyle>
          <a:p>
            <a:pPr>
              <a:defRPr/>
            </a:pPr>
            <a:fld id="{F2D80BE0-AE6E-480E-8FEF-4DE2A9E4DAA1}" type="datetimeFigureOut">
              <a:rPr lang="en-GB"/>
              <a:pPr>
                <a:defRPr/>
              </a:pPr>
              <a:t>13/09/2023</a:t>
            </a:fld>
            <a:endParaRPr lang="en-GB"/>
          </a:p>
        </p:txBody>
      </p:sp>
      <p:sp>
        <p:nvSpPr>
          <p:cNvPr id="4" name="Footer Placeholder 3">
            <a:extLst/>
          </p:cNvPr>
          <p:cNvSpPr>
            <a:spLocks noGrp="1"/>
          </p:cNvSpPr>
          <p:nvPr>
            <p:ph type="ftr" sz="quarter" idx="2"/>
          </p:nvPr>
        </p:nvSpPr>
        <p:spPr>
          <a:xfrm>
            <a:off x="0" y="9428584"/>
            <a:ext cx="2945659" cy="496332"/>
          </a:xfrm>
          <a:prstGeom prst="rect">
            <a:avLst/>
          </a:prstGeom>
        </p:spPr>
        <p:txBody>
          <a:bodyPr vert="horz" lIns="94229" tIns="47114" rIns="94229" bIns="47114" rtlCol="0" anchor="b"/>
          <a:lstStyle>
            <a:lvl1pPr algn="l">
              <a:defRPr sz="1200">
                <a:latin typeface="Times New Roman" charset="0"/>
              </a:defRPr>
            </a:lvl1pPr>
          </a:lstStyle>
          <a:p>
            <a:pPr>
              <a:defRPr/>
            </a:pPr>
            <a:endParaRPr lang="en-GB"/>
          </a:p>
        </p:txBody>
      </p:sp>
      <p:sp>
        <p:nvSpPr>
          <p:cNvPr id="5" name="Slide Number Placeholder 4">
            <a:extLst/>
          </p:cNvPr>
          <p:cNvSpPr>
            <a:spLocks noGrp="1"/>
          </p:cNvSpPr>
          <p:nvPr>
            <p:ph type="sldNum" sz="quarter" idx="3"/>
          </p:nvPr>
        </p:nvSpPr>
        <p:spPr>
          <a:xfrm>
            <a:off x="3850443" y="9428584"/>
            <a:ext cx="2945659" cy="496332"/>
          </a:xfrm>
          <a:prstGeom prst="rect">
            <a:avLst/>
          </a:prstGeom>
        </p:spPr>
        <p:txBody>
          <a:bodyPr vert="horz" wrap="square" lIns="94229" tIns="47114" rIns="94229" bIns="47114" numCol="1" anchor="b" anchorCtr="0" compatLnSpc="1">
            <a:prstTxWarp prst="textNoShape">
              <a:avLst/>
            </a:prstTxWarp>
          </a:bodyPr>
          <a:lstStyle>
            <a:lvl1pPr algn="r">
              <a:defRPr sz="1200"/>
            </a:lvl1pPr>
          </a:lstStyle>
          <a:p>
            <a:pPr>
              <a:defRPr/>
            </a:pPr>
            <a:fld id="{7AAD8852-43DF-45A7-95F9-6D97E84A993F}" type="slidenum">
              <a:rPr lang="en-GB" altLang="en-US"/>
              <a:pPr>
                <a:defRPr/>
              </a:pPr>
              <a:t>‹#›</a:t>
            </a:fld>
            <a:endParaRPr lang="en-GB" altLang="en-US"/>
          </a:p>
        </p:txBody>
      </p:sp>
    </p:spTree>
    <p:extLst>
      <p:ext uri="{BB962C8B-B14F-4D97-AF65-F5344CB8AC3E}">
        <p14:creationId xmlns:p14="http://schemas.microsoft.com/office/powerpoint/2010/main" val="2667622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p:cNvPr>
          <p:cNvSpPr>
            <a:spLocks noGrp="1"/>
          </p:cNvSpPr>
          <p:nvPr>
            <p:ph type="hdr" sz="quarter"/>
          </p:nvPr>
        </p:nvSpPr>
        <p:spPr>
          <a:xfrm>
            <a:off x="0" y="0"/>
            <a:ext cx="2945659" cy="496332"/>
          </a:xfrm>
          <a:prstGeom prst="rect">
            <a:avLst/>
          </a:prstGeom>
        </p:spPr>
        <p:txBody>
          <a:bodyPr vert="horz" lIns="94229" tIns="47114" rIns="94229" bIns="47114" rtlCol="0"/>
          <a:lstStyle>
            <a:lvl1pPr algn="l" eaLnBrk="1" hangingPunct="1">
              <a:defRPr sz="1200">
                <a:latin typeface="Times New Roman" charset="0"/>
              </a:defRPr>
            </a:lvl1pPr>
          </a:lstStyle>
          <a:p>
            <a:pPr>
              <a:defRPr/>
            </a:pPr>
            <a:endParaRPr lang="en-GB"/>
          </a:p>
        </p:txBody>
      </p:sp>
      <p:sp>
        <p:nvSpPr>
          <p:cNvPr id="3" name="Date Placeholder 2">
            <a:extLst/>
          </p:cNvPr>
          <p:cNvSpPr>
            <a:spLocks noGrp="1"/>
          </p:cNvSpPr>
          <p:nvPr>
            <p:ph type="dt" idx="1"/>
          </p:nvPr>
        </p:nvSpPr>
        <p:spPr>
          <a:xfrm>
            <a:off x="3850443" y="0"/>
            <a:ext cx="2945659" cy="496332"/>
          </a:xfrm>
          <a:prstGeom prst="rect">
            <a:avLst/>
          </a:prstGeom>
        </p:spPr>
        <p:txBody>
          <a:bodyPr vert="horz" lIns="94229" tIns="47114" rIns="94229" bIns="47114" rtlCol="0"/>
          <a:lstStyle>
            <a:lvl1pPr algn="r" eaLnBrk="1" hangingPunct="1">
              <a:defRPr sz="1200">
                <a:latin typeface="Times New Roman" charset="0"/>
              </a:defRPr>
            </a:lvl1pPr>
          </a:lstStyle>
          <a:p>
            <a:pPr>
              <a:defRPr/>
            </a:pPr>
            <a:fld id="{FB229CCC-A92D-460C-8ECA-7CE0E25AB9C5}" type="datetimeFigureOut">
              <a:rPr lang="en-US"/>
              <a:pPr>
                <a:defRPr/>
              </a:pPr>
              <a:t>9/13/2023</a:t>
            </a:fld>
            <a:endParaRPr lang="en-GB"/>
          </a:p>
        </p:txBody>
      </p:sp>
      <p:sp>
        <p:nvSpPr>
          <p:cNvPr id="4" name="Slide Image Placeholder 3">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4229" tIns="47114" rIns="94229" bIns="47114" rtlCol="0" anchor="ctr"/>
          <a:lstStyle/>
          <a:p>
            <a:pPr lvl="0"/>
            <a:endParaRPr lang="en-GB" noProof="0"/>
          </a:p>
        </p:txBody>
      </p:sp>
      <p:sp>
        <p:nvSpPr>
          <p:cNvPr id="5" name="Notes Placeholder 4">
            <a:extLst/>
          </p:cNvPr>
          <p:cNvSpPr>
            <a:spLocks noGrp="1"/>
          </p:cNvSpPr>
          <p:nvPr>
            <p:ph type="body" sz="quarter" idx="3"/>
          </p:nvPr>
        </p:nvSpPr>
        <p:spPr>
          <a:xfrm>
            <a:off x="679768" y="4715154"/>
            <a:ext cx="5438140" cy="4466987"/>
          </a:xfrm>
          <a:prstGeom prst="rect">
            <a:avLst/>
          </a:prstGeom>
        </p:spPr>
        <p:txBody>
          <a:bodyPr vert="horz" lIns="94229" tIns="47114" rIns="94229" bIns="471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p:cNvPr>
          <p:cNvSpPr>
            <a:spLocks noGrp="1"/>
          </p:cNvSpPr>
          <p:nvPr>
            <p:ph type="ftr" sz="quarter" idx="4"/>
          </p:nvPr>
        </p:nvSpPr>
        <p:spPr>
          <a:xfrm>
            <a:off x="0" y="9428584"/>
            <a:ext cx="2945659" cy="496332"/>
          </a:xfrm>
          <a:prstGeom prst="rect">
            <a:avLst/>
          </a:prstGeom>
        </p:spPr>
        <p:txBody>
          <a:bodyPr vert="horz" lIns="94229" tIns="47114" rIns="94229" bIns="47114" rtlCol="0" anchor="b"/>
          <a:lstStyle>
            <a:lvl1pPr algn="l" eaLnBrk="1" hangingPunct="1">
              <a:defRPr sz="1200">
                <a:latin typeface="Times New Roman" charset="0"/>
              </a:defRPr>
            </a:lvl1pPr>
          </a:lstStyle>
          <a:p>
            <a:pPr>
              <a:defRPr/>
            </a:pPr>
            <a:endParaRPr lang="en-GB"/>
          </a:p>
        </p:txBody>
      </p:sp>
      <p:sp>
        <p:nvSpPr>
          <p:cNvPr id="7" name="Slide Number Placeholder 6">
            <a:extLst/>
          </p:cNvPr>
          <p:cNvSpPr>
            <a:spLocks noGrp="1"/>
          </p:cNvSpPr>
          <p:nvPr>
            <p:ph type="sldNum" sz="quarter" idx="5"/>
          </p:nvPr>
        </p:nvSpPr>
        <p:spPr>
          <a:xfrm>
            <a:off x="3850443" y="9428584"/>
            <a:ext cx="2945659" cy="496332"/>
          </a:xfrm>
          <a:prstGeom prst="rect">
            <a:avLst/>
          </a:prstGeom>
        </p:spPr>
        <p:txBody>
          <a:bodyPr vert="horz" wrap="square" lIns="94229" tIns="47114" rIns="94229" bIns="47114" numCol="1" anchor="b" anchorCtr="0" compatLnSpc="1">
            <a:prstTxWarp prst="textNoShape">
              <a:avLst/>
            </a:prstTxWarp>
          </a:bodyPr>
          <a:lstStyle>
            <a:lvl1pPr algn="r" eaLnBrk="1" hangingPunct="1">
              <a:defRPr sz="1200"/>
            </a:lvl1pPr>
          </a:lstStyle>
          <a:p>
            <a:pPr>
              <a:defRPr/>
            </a:pPr>
            <a:fld id="{09D71CC4-E724-4D3E-A1E4-CFFD41684B80}" type="slidenum">
              <a:rPr lang="en-GB" altLang="en-US"/>
              <a:pPr>
                <a:defRPr/>
              </a:pPr>
              <a:t>‹#›</a:t>
            </a:fld>
            <a:endParaRPr lang="en-GB" altLang="en-US"/>
          </a:p>
        </p:txBody>
      </p:sp>
    </p:spTree>
    <p:extLst>
      <p:ext uri="{BB962C8B-B14F-4D97-AF65-F5344CB8AC3E}">
        <p14:creationId xmlns:p14="http://schemas.microsoft.com/office/powerpoint/2010/main" val="7458154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defRPr>
            </a:lvl1pPr>
            <a:lvl2pPr marL="765610" indent="-294465">
              <a:defRPr sz="2500">
                <a:solidFill>
                  <a:schemeClr val="tx1"/>
                </a:solidFill>
                <a:latin typeface="Times New Roman" panose="02020603050405020304" pitchFamily="18" charset="0"/>
              </a:defRPr>
            </a:lvl2pPr>
            <a:lvl3pPr marL="1177862" indent="-235572">
              <a:defRPr sz="2500">
                <a:solidFill>
                  <a:schemeClr val="tx1"/>
                </a:solidFill>
                <a:latin typeface="Times New Roman" panose="02020603050405020304" pitchFamily="18" charset="0"/>
              </a:defRPr>
            </a:lvl3pPr>
            <a:lvl4pPr marL="1649006" indent="-235572">
              <a:defRPr sz="2500">
                <a:solidFill>
                  <a:schemeClr val="tx1"/>
                </a:solidFill>
                <a:latin typeface="Times New Roman" panose="02020603050405020304" pitchFamily="18" charset="0"/>
              </a:defRPr>
            </a:lvl4pPr>
            <a:lvl5pPr marL="2120151" indent="-235572">
              <a:defRPr sz="2500">
                <a:solidFill>
                  <a:schemeClr val="tx1"/>
                </a:solidFill>
                <a:latin typeface="Times New Roman" panose="02020603050405020304" pitchFamily="18" charset="0"/>
              </a:defRPr>
            </a:lvl5pPr>
            <a:lvl6pPr marL="2591295" indent="-235572" eaLnBrk="0" fontAlgn="base" hangingPunct="0">
              <a:spcBef>
                <a:spcPct val="0"/>
              </a:spcBef>
              <a:spcAft>
                <a:spcPct val="0"/>
              </a:spcAft>
              <a:defRPr sz="2500">
                <a:solidFill>
                  <a:schemeClr val="tx1"/>
                </a:solidFill>
                <a:latin typeface="Times New Roman" panose="02020603050405020304" pitchFamily="18" charset="0"/>
              </a:defRPr>
            </a:lvl6pPr>
            <a:lvl7pPr marL="3062440" indent="-235572" eaLnBrk="0" fontAlgn="base" hangingPunct="0">
              <a:spcBef>
                <a:spcPct val="0"/>
              </a:spcBef>
              <a:spcAft>
                <a:spcPct val="0"/>
              </a:spcAft>
              <a:defRPr sz="2500">
                <a:solidFill>
                  <a:schemeClr val="tx1"/>
                </a:solidFill>
                <a:latin typeface="Times New Roman" panose="02020603050405020304" pitchFamily="18" charset="0"/>
              </a:defRPr>
            </a:lvl7pPr>
            <a:lvl8pPr marL="3533585" indent="-235572" eaLnBrk="0" fontAlgn="base" hangingPunct="0">
              <a:spcBef>
                <a:spcPct val="0"/>
              </a:spcBef>
              <a:spcAft>
                <a:spcPct val="0"/>
              </a:spcAft>
              <a:defRPr sz="2500">
                <a:solidFill>
                  <a:schemeClr val="tx1"/>
                </a:solidFill>
                <a:latin typeface="Times New Roman" panose="02020603050405020304" pitchFamily="18" charset="0"/>
              </a:defRPr>
            </a:lvl8pPr>
            <a:lvl9pPr marL="4004729" indent="-235572" eaLnBrk="0" fontAlgn="base" hangingPunct="0">
              <a:spcBef>
                <a:spcPct val="0"/>
              </a:spcBef>
              <a:spcAft>
                <a:spcPct val="0"/>
              </a:spcAft>
              <a:defRPr sz="2500">
                <a:solidFill>
                  <a:schemeClr val="tx1"/>
                </a:solidFill>
                <a:latin typeface="Times New Roman" panose="02020603050405020304" pitchFamily="18" charset="0"/>
              </a:defRPr>
            </a:lvl9pPr>
          </a:lstStyle>
          <a:p>
            <a:fld id="{9050962B-C762-4781-A067-A66488FB01B3}" type="slidenum">
              <a:rPr lang="en-GB" altLang="en-US" sz="1200"/>
              <a:pPr/>
              <a:t>1</a:t>
            </a:fld>
            <a:endParaRPr lang="en-GB" altLang="en-US" sz="1200"/>
          </a:p>
        </p:txBody>
      </p:sp>
    </p:spTree>
    <p:extLst>
      <p:ext uri="{BB962C8B-B14F-4D97-AF65-F5344CB8AC3E}">
        <p14:creationId xmlns:p14="http://schemas.microsoft.com/office/powerpoint/2010/main" val="195938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defRPr>
            </a:lvl1pPr>
            <a:lvl2pPr marL="765610" indent="-294465">
              <a:defRPr sz="2500">
                <a:solidFill>
                  <a:schemeClr val="tx1"/>
                </a:solidFill>
                <a:latin typeface="Times New Roman" panose="02020603050405020304" pitchFamily="18" charset="0"/>
              </a:defRPr>
            </a:lvl2pPr>
            <a:lvl3pPr marL="1177862" indent="-235572">
              <a:defRPr sz="2500">
                <a:solidFill>
                  <a:schemeClr val="tx1"/>
                </a:solidFill>
                <a:latin typeface="Times New Roman" panose="02020603050405020304" pitchFamily="18" charset="0"/>
              </a:defRPr>
            </a:lvl3pPr>
            <a:lvl4pPr marL="1649006" indent="-235572">
              <a:defRPr sz="2500">
                <a:solidFill>
                  <a:schemeClr val="tx1"/>
                </a:solidFill>
                <a:latin typeface="Times New Roman" panose="02020603050405020304" pitchFamily="18" charset="0"/>
              </a:defRPr>
            </a:lvl4pPr>
            <a:lvl5pPr marL="2120151" indent="-235572">
              <a:defRPr sz="2500">
                <a:solidFill>
                  <a:schemeClr val="tx1"/>
                </a:solidFill>
                <a:latin typeface="Times New Roman" panose="02020603050405020304" pitchFamily="18" charset="0"/>
              </a:defRPr>
            </a:lvl5pPr>
            <a:lvl6pPr marL="2591295" indent="-235572" eaLnBrk="0" fontAlgn="base" hangingPunct="0">
              <a:spcBef>
                <a:spcPct val="0"/>
              </a:spcBef>
              <a:spcAft>
                <a:spcPct val="0"/>
              </a:spcAft>
              <a:defRPr sz="2500">
                <a:solidFill>
                  <a:schemeClr val="tx1"/>
                </a:solidFill>
                <a:latin typeface="Times New Roman" panose="02020603050405020304" pitchFamily="18" charset="0"/>
              </a:defRPr>
            </a:lvl6pPr>
            <a:lvl7pPr marL="3062440" indent="-235572" eaLnBrk="0" fontAlgn="base" hangingPunct="0">
              <a:spcBef>
                <a:spcPct val="0"/>
              </a:spcBef>
              <a:spcAft>
                <a:spcPct val="0"/>
              </a:spcAft>
              <a:defRPr sz="2500">
                <a:solidFill>
                  <a:schemeClr val="tx1"/>
                </a:solidFill>
                <a:latin typeface="Times New Roman" panose="02020603050405020304" pitchFamily="18" charset="0"/>
              </a:defRPr>
            </a:lvl7pPr>
            <a:lvl8pPr marL="3533585" indent="-235572" eaLnBrk="0" fontAlgn="base" hangingPunct="0">
              <a:spcBef>
                <a:spcPct val="0"/>
              </a:spcBef>
              <a:spcAft>
                <a:spcPct val="0"/>
              </a:spcAft>
              <a:defRPr sz="2500">
                <a:solidFill>
                  <a:schemeClr val="tx1"/>
                </a:solidFill>
                <a:latin typeface="Times New Roman" panose="02020603050405020304" pitchFamily="18" charset="0"/>
              </a:defRPr>
            </a:lvl8pPr>
            <a:lvl9pPr marL="4004729" indent="-235572" eaLnBrk="0" fontAlgn="base" hangingPunct="0">
              <a:spcBef>
                <a:spcPct val="0"/>
              </a:spcBef>
              <a:spcAft>
                <a:spcPct val="0"/>
              </a:spcAft>
              <a:defRPr sz="2500">
                <a:solidFill>
                  <a:schemeClr val="tx1"/>
                </a:solidFill>
                <a:latin typeface="Times New Roman" panose="02020603050405020304" pitchFamily="18" charset="0"/>
              </a:defRPr>
            </a:lvl9pPr>
          </a:lstStyle>
          <a:p>
            <a:fld id="{F57EE13D-2DC1-4F72-AB2B-E74F752F3B35}" type="slidenum">
              <a:rPr lang="en-GB" altLang="en-US" sz="1200"/>
              <a:pPr/>
              <a:t>10</a:t>
            </a:fld>
            <a:endParaRPr lang="en-GB" altLang="en-US" sz="1200"/>
          </a:p>
        </p:txBody>
      </p:sp>
    </p:spTree>
    <p:extLst>
      <p:ext uri="{BB962C8B-B14F-4D97-AF65-F5344CB8AC3E}">
        <p14:creationId xmlns:p14="http://schemas.microsoft.com/office/powerpoint/2010/main" val="711463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defRPr>
            </a:lvl1pPr>
            <a:lvl2pPr marL="765610" indent="-294465">
              <a:defRPr sz="2500">
                <a:solidFill>
                  <a:schemeClr val="tx1"/>
                </a:solidFill>
                <a:latin typeface="Times New Roman" panose="02020603050405020304" pitchFamily="18" charset="0"/>
              </a:defRPr>
            </a:lvl2pPr>
            <a:lvl3pPr marL="1177862" indent="-235572">
              <a:defRPr sz="2500">
                <a:solidFill>
                  <a:schemeClr val="tx1"/>
                </a:solidFill>
                <a:latin typeface="Times New Roman" panose="02020603050405020304" pitchFamily="18" charset="0"/>
              </a:defRPr>
            </a:lvl3pPr>
            <a:lvl4pPr marL="1649006" indent="-235572">
              <a:defRPr sz="2500">
                <a:solidFill>
                  <a:schemeClr val="tx1"/>
                </a:solidFill>
                <a:latin typeface="Times New Roman" panose="02020603050405020304" pitchFamily="18" charset="0"/>
              </a:defRPr>
            </a:lvl4pPr>
            <a:lvl5pPr marL="2120151" indent="-235572">
              <a:defRPr sz="2500">
                <a:solidFill>
                  <a:schemeClr val="tx1"/>
                </a:solidFill>
                <a:latin typeface="Times New Roman" panose="02020603050405020304" pitchFamily="18" charset="0"/>
              </a:defRPr>
            </a:lvl5pPr>
            <a:lvl6pPr marL="2591295" indent="-235572" eaLnBrk="0" fontAlgn="base" hangingPunct="0">
              <a:spcBef>
                <a:spcPct val="0"/>
              </a:spcBef>
              <a:spcAft>
                <a:spcPct val="0"/>
              </a:spcAft>
              <a:defRPr sz="2500">
                <a:solidFill>
                  <a:schemeClr val="tx1"/>
                </a:solidFill>
                <a:latin typeface="Times New Roman" panose="02020603050405020304" pitchFamily="18" charset="0"/>
              </a:defRPr>
            </a:lvl6pPr>
            <a:lvl7pPr marL="3062440" indent="-235572" eaLnBrk="0" fontAlgn="base" hangingPunct="0">
              <a:spcBef>
                <a:spcPct val="0"/>
              </a:spcBef>
              <a:spcAft>
                <a:spcPct val="0"/>
              </a:spcAft>
              <a:defRPr sz="2500">
                <a:solidFill>
                  <a:schemeClr val="tx1"/>
                </a:solidFill>
                <a:latin typeface="Times New Roman" panose="02020603050405020304" pitchFamily="18" charset="0"/>
              </a:defRPr>
            </a:lvl7pPr>
            <a:lvl8pPr marL="3533585" indent="-235572" eaLnBrk="0" fontAlgn="base" hangingPunct="0">
              <a:spcBef>
                <a:spcPct val="0"/>
              </a:spcBef>
              <a:spcAft>
                <a:spcPct val="0"/>
              </a:spcAft>
              <a:defRPr sz="2500">
                <a:solidFill>
                  <a:schemeClr val="tx1"/>
                </a:solidFill>
                <a:latin typeface="Times New Roman" panose="02020603050405020304" pitchFamily="18" charset="0"/>
              </a:defRPr>
            </a:lvl8pPr>
            <a:lvl9pPr marL="4004729" indent="-235572" eaLnBrk="0" fontAlgn="base" hangingPunct="0">
              <a:spcBef>
                <a:spcPct val="0"/>
              </a:spcBef>
              <a:spcAft>
                <a:spcPct val="0"/>
              </a:spcAft>
              <a:defRPr sz="2500">
                <a:solidFill>
                  <a:schemeClr val="tx1"/>
                </a:solidFill>
                <a:latin typeface="Times New Roman" panose="02020603050405020304" pitchFamily="18" charset="0"/>
              </a:defRPr>
            </a:lvl9pPr>
          </a:lstStyle>
          <a:p>
            <a:fld id="{AB778B96-B9F7-41DA-9D8A-1CDAA4FAE2A0}" type="slidenum">
              <a:rPr lang="en-GB" altLang="en-US" sz="1200"/>
              <a:pPr/>
              <a:t>11</a:t>
            </a:fld>
            <a:endParaRPr lang="en-GB" altLang="en-US" sz="1200"/>
          </a:p>
        </p:txBody>
      </p:sp>
    </p:spTree>
    <p:extLst>
      <p:ext uri="{BB962C8B-B14F-4D97-AF65-F5344CB8AC3E}">
        <p14:creationId xmlns:p14="http://schemas.microsoft.com/office/powerpoint/2010/main" val="1007250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defRPr>
            </a:lvl1pPr>
            <a:lvl2pPr marL="765610" indent="-294465">
              <a:defRPr sz="2500">
                <a:solidFill>
                  <a:schemeClr val="tx1"/>
                </a:solidFill>
                <a:latin typeface="Times New Roman" panose="02020603050405020304" pitchFamily="18" charset="0"/>
              </a:defRPr>
            </a:lvl2pPr>
            <a:lvl3pPr marL="1177862" indent="-235572">
              <a:defRPr sz="2500">
                <a:solidFill>
                  <a:schemeClr val="tx1"/>
                </a:solidFill>
                <a:latin typeface="Times New Roman" panose="02020603050405020304" pitchFamily="18" charset="0"/>
              </a:defRPr>
            </a:lvl3pPr>
            <a:lvl4pPr marL="1649006" indent="-235572">
              <a:defRPr sz="2500">
                <a:solidFill>
                  <a:schemeClr val="tx1"/>
                </a:solidFill>
                <a:latin typeface="Times New Roman" panose="02020603050405020304" pitchFamily="18" charset="0"/>
              </a:defRPr>
            </a:lvl4pPr>
            <a:lvl5pPr marL="2120151" indent="-235572">
              <a:defRPr sz="2500">
                <a:solidFill>
                  <a:schemeClr val="tx1"/>
                </a:solidFill>
                <a:latin typeface="Times New Roman" panose="02020603050405020304" pitchFamily="18" charset="0"/>
              </a:defRPr>
            </a:lvl5pPr>
            <a:lvl6pPr marL="2591295" indent="-235572" eaLnBrk="0" fontAlgn="base" hangingPunct="0">
              <a:spcBef>
                <a:spcPct val="0"/>
              </a:spcBef>
              <a:spcAft>
                <a:spcPct val="0"/>
              </a:spcAft>
              <a:defRPr sz="2500">
                <a:solidFill>
                  <a:schemeClr val="tx1"/>
                </a:solidFill>
                <a:latin typeface="Times New Roman" panose="02020603050405020304" pitchFamily="18" charset="0"/>
              </a:defRPr>
            </a:lvl6pPr>
            <a:lvl7pPr marL="3062440" indent="-235572" eaLnBrk="0" fontAlgn="base" hangingPunct="0">
              <a:spcBef>
                <a:spcPct val="0"/>
              </a:spcBef>
              <a:spcAft>
                <a:spcPct val="0"/>
              </a:spcAft>
              <a:defRPr sz="2500">
                <a:solidFill>
                  <a:schemeClr val="tx1"/>
                </a:solidFill>
                <a:latin typeface="Times New Roman" panose="02020603050405020304" pitchFamily="18" charset="0"/>
              </a:defRPr>
            </a:lvl7pPr>
            <a:lvl8pPr marL="3533585" indent="-235572" eaLnBrk="0" fontAlgn="base" hangingPunct="0">
              <a:spcBef>
                <a:spcPct val="0"/>
              </a:spcBef>
              <a:spcAft>
                <a:spcPct val="0"/>
              </a:spcAft>
              <a:defRPr sz="2500">
                <a:solidFill>
                  <a:schemeClr val="tx1"/>
                </a:solidFill>
                <a:latin typeface="Times New Roman" panose="02020603050405020304" pitchFamily="18" charset="0"/>
              </a:defRPr>
            </a:lvl8pPr>
            <a:lvl9pPr marL="4004729" indent="-235572" eaLnBrk="0" fontAlgn="base" hangingPunct="0">
              <a:spcBef>
                <a:spcPct val="0"/>
              </a:spcBef>
              <a:spcAft>
                <a:spcPct val="0"/>
              </a:spcAft>
              <a:defRPr sz="2500">
                <a:solidFill>
                  <a:schemeClr val="tx1"/>
                </a:solidFill>
                <a:latin typeface="Times New Roman" panose="02020603050405020304" pitchFamily="18" charset="0"/>
              </a:defRPr>
            </a:lvl9pPr>
          </a:lstStyle>
          <a:p>
            <a:fld id="{6634C03F-925B-4E2D-B566-353D7DA84733}" type="slidenum">
              <a:rPr lang="en-GB" altLang="en-US" sz="1200"/>
              <a:pPr/>
              <a:t>12</a:t>
            </a:fld>
            <a:endParaRPr lang="en-GB" altLang="en-US" sz="1200"/>
          </a:p>
        </p:txBody>
      </p:sp>
    </p:spTree>
    <p:extLst>
      <p:ext uri="{BB962C8B-B14F-4D97-AF65-F5344CB8AC3E}">
        <p14:creationId xmlns:p14="http://schemas.microsoft.com/office/powerpoint/2010/main" val="626655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defRPr>
            </a:lvl1pPr>
            <a:lvl2pPr marL="765610" indent="-294465">
              <a:defRPr sz="2500">
                <a:solidFill>
                  <a:schemeClr val="tx1"/>
                </a:solidFill>
                <a:latin typeface="Times New Roman" panose="02020603050405020304" pitchFamily="18" charset="0"/>
              </a:defRPr>
            </a:lvl2pPr>
            <a:lvl3pPr marL="1177862" indent="-235572">
              <a:defRPr sz="2500">
                <a:solidFill>
                  <a:schemeClr val="tx1"/>
                </a:solidFill>
                <a:latin typeface="Times New Roman" panose="02020603050405020304" pitchFamily="18" charset="0"/>
              </a:defRPr>
            </a:lvl3pPr>
            <a:lvl4pPr marL="1649006" indent="-235572">
              <a:defRPr sz="2500">
                <a:solidFill>
                  <a:schemeClr val="tx1"/>
                </a:solidFill>
                <a:latin typeface="Times New Roman" panose="02020603050405020304" pitchFamily="18" charset="0"/>
              </a:defRPr>
            </a:lvl4pPr>
            <a:lvl5pPr marL="2120151" indent="-235572">
              <a:defRPr sz="2500">
                <a:solidFill>
                  <a:schemeClr val="tx1"/>
                </a:solidFill>
                <a:latin typeface="Times New Roman" panose="02020603050405020304" pitchFamily="18" charset="0"/>
              </a:defRPr>
            </a:lvl5pPr>
            <a:lvl6pPr marL="2591295" indent="-235572" eaLnBrk="0" fontAlgn="base" hangingPunct="0">
              <a:spcBef>
                <a:spcPct val="0"/>
              </a:spcBef>
              <a:spcAft>
                <a:spcPct val="0"/>
              </a:spcAft>
              <a:defRPr sz="2500">
                <a:solidFill>
                  <a:schemeClr val="tx1"/>
                </a:solidFill>
                <a:latin typeface="Times New Roman" panose="02020603050405020304" pitchFamily="18" charset="0"/>
              </a:defRPr>
            </a:lvl6pPr>
            <a:lvl7pPr marL="3062440" indent="-235572" eaLnBrk="0" fontAlgn="base" hangingPunct="0">
              <a:spcBef>
                <a:spcPct val="0"/>
              </a:spcBef>
              <a:spcAft>
                <a:spcPct val="0"/>
              </a:spcAft>
              <a:defRPr sz="2500">
                <a:solidFill>
                  <a:schemeClr val="tx1"/>
                </a:solidFill>
                <a:latin typeface="Times New Roman" panose="02020603050405020304" pitchFamily="18" charset="0"/>
              </a:defRPr>
            </a:lvl7pPr>
            <a:lvl8pPr marL="3533585" indent="-235572" eaLnBrk="0" fontAlgn="base" hangingPunct="0">
              <a:spcBef>
                <a:spcPct val="0"/>
              </a:spcBef>
              <a:spcAft>
                <a:spcPct val="0"/>
              </a:spcAft>
              <a:defRPr sz="2500">
                <a:solidFill>
                  <a:schemeClr val="tx1"/>
                </a:solidFill>
                <a:latin typeface="Times New Roman" panose="02020603050405020304" pitchFamily="18" charset="0"/>
              </a:defRPr>
            </a:lvl8pPr>
            <a:lvl9pPr marL="4004729" indent="-235572" eaLnBrk="0" fontAlgn="base" hangingPunct="0">
              <a:spcBef>
                <a:spcPct val="0"/>
              </a:spcBef>
              <a:spcAft>
                <a:spcPct val="0"/>
              </a:spcAft>
              <a:defRPr sz="2500">
                <a:solidFill>
                  <a:schemeClr val="tx1"/>
                </a:solidFill>
                <a:latin typeface="Times New Roman" panose="02020603050405020304" pitchFamily="18" charset="0"/>
              </a:defRPr>
            </a:lvl9pPr>
          </a:lstStyle>
          <a:p>
            <a:fld id="{9F1AB540-91E0-49B7-8530-C33F8F25D1B3}" type="slidenum">
              <a:rPr lang="en-GB" altLang="en-US" sz="1200"/>
              <a:pPr/>
              <a:t>13</a:t>
            </a:fld>
            <a:endParaRPr lang="en-GB" altLang="en-US" sz="1200"/>
          </a:p>
        </p:txBody>
      </p:sp>
    </p:spTree>
    <p:extLst>
      <p:ext uri="{BB962C8B-B14F-4D97-AF65-F5344CB8AC3E}">
        <p14:creationId xmlns:p14="http://schemas.microsoft.com/office/powerpoint/2010/main" val="3613084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defRPr>
            </a:lvl1pPr>
            <a:lvl2pPr marL="765610" indent="-294465">
              <a:defRPr sz="2500">
                <a:solidFill>
                  <a:schemeClr val="tx1"/>
                </a:solidFill>
                <a:latin typeface="Times New Roman" panose="02020603050405020304" pitchFamily="18" charset="0"/>
              </a:defRPr>
            </a:lvl2pPr>
            <a:lvl3pPr marL="1177862" indent="-235572">
              <a:defRPr sz="2500">
                <a:solidFill>
                  <a:schemeClr val="tx1"/>
                </a:solidFill>
                <a:latin typeface="Times New Roman" panose="02020603050405020304" pitchFamily="18" charset="0"/>
              </a:defRPr>
            </a:lvl3pPr>
            <a:lvl4pPr marL="1649006" indent="-235572">
              <a:defRPr sz="2500">
                <a:solidFill>
                  <a:schemeClr val="tx1"/>
                </a:solidFill>
                <a:latin typeface="Times New Roman" panose="02020603050405020304" pitchFamily="18" charset="0"/>
              </a:defRPr>
            </a:lvl4pPr>
            <a:lvl5pPr marL="2120151" indent="-235572">
              <a:defRPr sz="2500">
                <a:solidFill>
                  <a:schemeClr val="tx1"/>
                </a:solidFill>
                <a:latin typeface="Times New Roman" panose="02020603050405020304" pitchFamily="18" charset="0"/>
              </a:defRPr>
            </a:lvl5pPr>
            <a:lvl6pPr marL="2591295" indent="-235572" eaLnBrk="0" fontAlgn="base" hangingPunct="0">
              <a:spcBef>
                <a:spcPct val="0"/>
              </a:spcBef>
              <a:spcAft>
                <a:spcPct val="0"/>
              </a:spcAft>
              <a:defRPr sz="2500">
                <a:solidFill>
                  <a:schemeClr val="tx1"/>
                </a:solidFill>
                <a:latin typeface="Times New Roman" panose="02020603050405020304" pitchFamily="18" charset="0"/>
              </a:defRPr>
            </a:lvl6pPr>
            <a:lvl7pPr marL="3062440" indent="-235572" eaLnBrk="0" fontAlgn="base" hangingPunct="0">
              <a:spcBef>
                <a:spcPct val="0"/>
              </a:spcBef>
              <a:spcAft>
                <a:spcPct val="0"/>
              </a:spcAft>
              <a:defRPr sz="2500">
                <a:solidFill>
                  <a:schemeClr val="tx1"/>
                </a:solidFill>
                <a:latin typeface="Times New Roman" panose="02020603050405020304" pitchFamily="18" charset="0"/>
              </a:defRPr>
            </a:lvl7pPr>
            <a:lvl8pPr marL="3533585" indent="-235572" eaLnBrk="0" fontAlgn="base" hangingPunct="0">
              <a:spcBef>
                <a:spcPct val="0"/>
              </a:spcBef>
              <a:spcAft>
                <a:spcPct val="0"/>
              </a:spcAft>
              <a:defRPr sz="2500">
                <a:solidFill>
                  <a:schemeClr val="tx1"/>
                </a:solidFill>
                <a:latin typeface="Times New Roman" panose="02020603050405020304" pitchFamily="18" charset="0"/>
              </a:defRPr>
            </a:lvl8pPr>
            <a:lvl9pPr marL="4004729" indent="-235572" eaLnBrk="0" fontAlgn="base" hangingPunct="0">
              <a:spcBef>
                <a:spcPct val="0"/>
              </a:spcBef>
              <a:spcAft>
                <a:spcPct val="0"/>
              </a:spcAft>
              <a:defRPr sz="2500">
                <a:solidFill>
                  <a:schemeClr val="tx1"/>
                </a:solidFill>
                <a:latin typeface="Times New Roman" panose="02020603050405020304" pitchFamily="18" charset="0"/>
              </a:defRPr>
            </a:lvl9pPr>
          </a:lstStyle>
          <a:p>
            <a:fld id="{00D4415F-0F4C-4254-BDCA-FE61DA143715}" type="slidenum">
              <a:rPr lang="en-GB" altLang="en-US" sz="1200"/>
              <a:pPr/>
              <a:t>14</a:t>
            </a:fld>
            <a:endParaRPr lang="en-GB" altLang="en-US" sz="1200"/>
          </a:p>
        </p:txBody>
      </p:sp>
    </p:spTree>
    <p:extLst>
      <p:ext uri="{BB962C8B-B14F-4D97-AF65-F5344CB8AC3E}">
        <p14:creationId xmlns:p14="http://schemas.microsoft.com/office/powerpoint/2010/main" val="1477639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defRPr>
            </a:lvl1pPr>
            <a:lvl2pPr marL="765610" indent="-294465">
              <a:defRPr sz="2500">
                <a:solidFill>
                  <a:schemeClr val="tx1"/>
                </a:solidFill>
                <a:latin typeface="Times New Roman" panose="02020603050405020304" pitchFamily="18" charset="0"/>
              </a:defRPr>
            </a:lvl2pPr>
            <a:lvl3pPr marL="1177862" indent="-235572">
              <a:defRPr sz="2500">
                <a:solidFill>
                  <a:schemeClr val="tx1"/>
                </a:solidFill>
                <a:latin typeface="Times New Roman" panose="02020603050405020304" pitchFamily="18" charset="0"/>
              </a:defRPr>
            </a:lvl3pPr>
            <a:lvl4pPr marL="1649006" indent="-235572">
              <a:defRPr sz="2500">
                <a:solidFill>
                  <a:schemeClr val="tx1"/>
                </a:solidFill>
                <a:latin typeface="Times New Roman" panose="02020603050405020304" pitchFamily="18" charset="0"/>
              </a:defRPr>
            </a:lvl4pPr>
            <a:lvl5pPr marL="2120151" indent="-235572">
              <a:defRPr sz="2500">
                <a:solidFill>
                  <a:schemeClr val="tx1"/>
                </a:solidFill>
                <a:latin typeface="Times New Roman" panose="02020603050405020304" pitchFamily="18" charset="0"/>
              </a:defRPr>
            </a:lvl5pPr>
            <a:lvl6pPr marL="2591295" indent="-235572" eaLnBrk="0" fontAlgn="base" hangingPunct="0">
              <a:spcBef>
                <a:spcPct val="0"/>
              </a:spcBef>
              <a:spcAft>
                <a:spcPct val="0"/>
              </a:spcAft>
              <a:defRPr sz="2500">
                <a:solidFill>
                  <a:schemeClr val="tx1"/>
                </a:solidFill>
                <a:latin typeface="Times New Roman" panose="02020603050405020304" pitchFamily="18" charset="0"/>
              </a:defRPr>
            </a:lvl6pPr>
            <a:lvl7pPr marL="3062440" indent="-235572" eaLnBrk="0" fontAlgn="base" hangingPunct="0">
              <a:spcBef>
                <a:spcPct val="0"/>
              </a:spcBef>
              <a:spcAft>
                <a:spcPct val="0"/>
              </a:spcAft>
              <a:defRPr sz="2500">
                <a:solidFill>
                  <a:schemeClr val="tx1"/>
                </a:solidFill>
                <a:latin typeface="Times New Roman" panose="02020603050405020304" pitchFamily="18" charset="0"/>
              </a:defRPr>
            </a:lvl7pPr>
            <a:lvl8pPr marL="3533585" indent="-235572" eaLnBrk="0" fontAlgn="base" hangingPunct="0">
              <a:spcBef>
                <a:spcPct val="0"/>
              </a:spcBef>
              <a:spcAft>
                <a:spcPct val="0"/>
              </a:spcAft>
              <a:defRPr sz="2500">
                <a:solidFill>
                  <a:schemeClr val="tx1"/>
                </a:solidFill>
                <a:latin typeface="Times New Roman" panose="02020603050405020304" pitchFamily="18" charset="0"/>
              </a:defRPr>
            </a:lvl8pPr>
            <a:lvl9pPr marL="4004729" indent="-235572" eaLnBrk="0" fontAlgn="base" hangingPunct="0">
              <a:spcBef>
                <a:spcPct val="0"/>
              </a:spcBef>
              <a:spcAft>
                <a:spcPct val="0"/>
              </a:spcAft>
              <a:defRPr sz="2500">
                <a:solidFill>
                  <a:schemeClr val="tx1"/>
                </a:solidFill>
                <a:latin typeface="Times New Roman" panose="02020603050405020304" pitchFamily="18" charset="0"/>
              </a:defRPr>
            </a:lvl9pPr>
          </a:lstStyle>
          <a:p>
            <a:fld id="{22DB7FDD-5FF8-4FFE-B182-BF6F0DDBB75E}" type="slidenum">
              <a:rPr lang="en-GB" altLang="en-US" sz="1200"/>
              <a:pPr/>
              <a:t>15</a:t>
            </a:fld>
            <a:endParaRPr lang="en-GB" altLang="en-US" sz="1200"/>
          </a:p>
        </p:txBody>
      </p:sp>
    </p:spTree>
    <p:extLst>
      <p:ext uri="{BB962C8B-B14F-4D97-AF65-F5344CB8AC3E}">
        <p14:creationId xmlns:p14="http://schemas.microsoft.com/office/powerpoint/2010/main" val="532571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defRPr>
            </a:lvl1pPr>
            <a:lvl2pPr marL="765610" indent="-294465">
              <a:defRPr sz="2500">
                <a:solidFill>
                  <a:schemeClr val="tx1"/>
                </a:solidFill>
                <a:latin typeface="Times New Roman" panose="02020603050405020304" pitchFamily="18" charset="0"/>
              </a:defRPr>
            </a:lvl2pPr>
            <a:lvl3pPr marL="1177862" indent="-235572">
              <a:defRPr sz="2500">
                <a:solidFill>
                  <a:schemeClr val="tx1"/>
                </a:solidFill>
                <a:latin typeface="Times New Roman" panose="02020603050405020304" pitchFamily="18" charset="0"/>
              </a:defRPr>
            </a:lvl3pPr>
            <a:lvl4pPr marL="1649006" indent="-235572">
              <a:defRPr sz="2500">
                <a:solidFill>
                  <a:schemeClr val="tx1"/>
                </a:solidFill>
                <a:latin typeface="Times New Roman" panose="02020603050405020304" pitchFamily="18" charset="0"/>
              </a:defRPr>
            </a:lvl4pPr>
            <a:lvl5pPr marL="2120151" indent="-235572">
              <a:defRPr sz="2500">
                <a:solidFill>
                  <a:schemeClr val="tx1"/>
                </a:solidFill>
                <a:latin typeface="Times New Roman" panose="02020603050405020304" pitchFamily="18" charset="0"/>
              </a:defRPr>
            </a:lvl5pPr>
            <a:lvl6pPr marL="2591295" indent="-235572" eaLnBrk="0" fontAlgn="base" hangingPunct="0">
              <a:spcBef>
                <a:spcPct val="0"/>
              </a:spcBef>
              <a:spcAft>
                <a:spcPct val="0"/>
              </a:spcAft>
              <a:defRPr sz="2500">
                <a:solidFill>
                  <a:schemeClr val="tx1"/>
                </a:solidFill>
                <a:latin typeface="Times New Roman" panose="02020603050405020304" pitchFamily="18" charset="0"/>
              </a:defRPr>
            </a:lvl6pPr>
            <a:lvl7pPr marL="3062440" indent="-235572" eaLnBrk="0" fontAlgn="base" hangingPunct="0">
              <a:spcBef>
                <a:spcPct val="0"/>
              </a:spcBef>
              <a:spcAft>
                <a:spcPct val="0"/>
              </a:spcAft>
              <a:defRPr sz="2500">
                <a:solidFill>
                  <a:schemeClr val="tx1"/>
                </a:solidFill>
                <a:latin typeface="Times New Roman" panose="02020603050405020304" pitchFamily="18" charset="0"/>
              </a:defRPr>
            </a:lvl7pPr>
            <a:lvl8pPr marL="3533585" indent="-235572" eaLnBrk="0" fontAlgn="base" hangingPunct="0">
              <a:spcBef>
                <a:spcPct val="0"/>
              </a:spcBef>
              <a:spcAft>
                <a:spcPct val="0"/>
              </a:spcAft>
              <a:defRPr sz="2500">
                <a:solidFill>
                  <a:schemeClr val="tx1"/>
                </a:solidFill>
                <a:latin typeface="Times New Roman" panose="02020603050405020304" pitchFamily="18" charset="0"/>
              </a:defRPr>
            </a:lvl8pPr>
            <a:lvl9pPr marL="4004729" indent="-235572" eaLnBrk="0" fontAlgn="base" hangingPunct="0">
              <a:spcBef>
                <a:spcPct val="0"/>
              </a:spcBef>
              <a:spcAft>
                <a:spcPct val="0"/>
              </a:spcAft>
              <a:defRPr sz="2500">
                <a:solidFill>
                  <a:schemeClr val="tx1"/>
                </a:solidFill>
                <a:latin typeface="Times New Roman" panose="02020603050405020304" pitchFamily="18" charset="0"/>
              </a:defRPr>
            </a:lvl9pPr>
          </a:lstStyle>
          <a:p>
            <a:fld id="{E196109B-40B1-4544-AB4B-FB5ED7612CA1}" type="slidenum">
              <a:rPr lang="en-GB" altLang="en-US" sz="1200"/>
              <a:pPr/>
              <a:t>16</a:t>
            </a:fld>
            <a:endParaRPr lang="en-GB" altLang="en-US" sz="1200"/>
          </a:p>
        </p:txBody>
      </p:sp>
    </p:spTree>
    <p:extLst>
      <p:ext uri="{BB962C8B-B14F-4D97-AF65-F5344CB8AC3E}">
        <p14:creationId xmlns:p14="http://schemas.microsoft.com/office/powerpoint/2010/main" val="2436362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defRPr>
            </a:lvl1pPr>
            <a:lvl2pPr marL="765610" indent="-294465">
              <a:defRPr sz="2500">
                <a:solidFill>
                  <a:schemeClr val="tx1"/>
                </a:solidFill>
                <a:latin typeface="Times New Roman" panose="02020603050405020304" pitchFamily="18" charset="0"/>
              </a:defRPr>
            </a:lvl2pPr>
            <a:lvl3pPr marL="1177862" indent="-235572">
              <a:defRPr sz="2500">
                <a:solidFill>
                  <a:schemeClr val="tx1"/>
                </a:solidFill>
                <a:latin typeface="Times New Roman" panose="02020603050405020304" pitchFamily="18" charset="0"/>
              </a:defRPr>
            </a:lvl3pPr>
            <a:lvl4pPr marL="1649006" indent="-235572">
              <a:defRPr sz="2500">
                <a:solidFill>
                  <a:schemeClr val="tx1"/>
                </a:solidFill>
                <a:latin typeface="Times New Roman" panose="02020603050405020304" pitchFamily="18" charset="0"/>
              </a:defRPr>
            </a:lvl4pPr>
            <a:lvl5pPr marL="2120151" indent="-235572">
              <a:defRPr sz="2500">
                <a:solidFill>
                  <a:schemeClr val="tx1"/>
                </a:solidFill>
                <a:latin typeface="Times New Roman" panose="02020603050405020304" pitchFamily="18" charset="0"/>
              </a:defRPr>
            </a:lvl5pPr>
            <a:lvl6pPr marL="2591295" indent="-235572" eaLnBrk="0" fontAlgn="base" hangingPunct="0">
              <a:spcBef>
                <a:spcPct val="0"/>
              </a:spcBef>
              <a:spcAft>
                <a:spcPct val="0"/>
              </a:spcAft>
              <a:defRPr sz="2500">
                <a:solidFill>
                  <a:schemeClr val="tx1"/>
                </a:solidFill>
                <a:latin typeface="Times New Roman" panose="02020603050405020304" pitchFamily="18" charset="0"/>
              </a:defRPr>
            </a:lvl6pPr>
            <a:lvl7pPr marL="3062440" indent="-235572" eaLnBrk="0" fontAlgn="base" hangingPunct="0">
              <a:spcBef>
                <a:spcPct val="0"/>
              </a:spcBef>
              <a:spcAft>
                <a:spcPct val="0"/>
              </a:spcAft>
              <a:defRPr sz="2500">
                <a:solidFill>
                  <a:schemeClr val="tx1"/>
                </a:solidFill>
                <a:latin typeface="Times New Roman" panose="02020603050405020304" pitchFamily="18" charset="0"/>
              </a:defRPr>
            </a:lvl7pPr>
            <a:lvl8pPr marL="3533585" indent="-235572" eaLnBrk="0" fontAlgn="base" hangingPunct="0">
              <a:spcBef>
                <a:spcPct val="0"/>
              </a:spcBef>
              <a:spcAft>
                <a:spcPct val="0"/>
              </a:spcAft>
              <a:defRPr sz="2500">
                <a:solidFill>
                  <a:schemeClr val="tx1"/>
                </a:solidFill>
                <a:latin typeface="Times New Roman" panose="02020603050405020304" pitchFamily="18" charset="0"/>
              </a:defRPr>
            </a:lvl8pPr>
            <a:lvl9pPr marL="4004729" indent="-235572" eaLnBrk="0" fontAlgn="base" hangingPunct="0">
              <a:spcBef>
                <a:spcPct val="0"/>
              </a:spcBef>
              <a:spcAft>
                <a:spcPct val="0"/>
              </a:spcAft>
              <a:defRPr sz="2500">
                <a:solidFill>
                  <a:schemeClr val="tx1"/>
                </a:solidFill>
                <a:latin typeface="Times New Roman" panose="02020603050405020304" pitchFamily="18" charset="0"/>
              </a:defRPr>
            </a:lvl9pPr>
          </a:lstStyle>
          <a:p>
            <a:fld id="{0539484E-8478-48B7-846B-5A46641F2DD2}" type="slidenum">
              <a:rPr lang="en-GB" altLang="en-US" sz="1200"/>
              <a:pPr/>
              <a:t>17</a:t>
            </a:fld>
            <a:endParaRPr lang="en-GB" altLang="en-US" sz="1200"/>
          </a:p>
        </p:txBody>
      </p:sp>
    </p:spTree>
    <p:extLst>
      <p:ext uri="{BB962C8B-B14F-4D97-AF65-F5344CB8AC3E}">
        <p14:creationId xmlns:p14="http://schemas.microsoft.com/office/powerpoint/2010/main" val="1150611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defRPr>
            </a:lvl1pPr>
            <a:lvl2pPr marL="765610" indent="-294465">
              <a:defRPr sz="2500">
                <a:solidFill>
                  <a:schemeClr val="tx1"/>
                </a:solidFill>
                <a:latin typeface="Times New Roman" panose="02020603050405020304" pitchFamily="18" charset="0"/>
              </a:defRPr>
            </a:lvl2pPr>
            <a:lvl3pPr marL="1177862" indent="-235572">
              <a:defRPr sz="2500">
                <a:solidFill>
                  <a:schemeClr val="tx1"/>
                </a:solidFill>
                <a:latin typeface="Times New Roman" panose="02020603050405020304" pitchFamily="18" charset="0"/>
              </a:defRPr>
            </a:lvl3pPr>
            <a:lvl4pPr marL="1649006" indent="-235572">
              <a:defRPr sz="2500">
                <a:solidFill>
                  <a:schemeClr val="tx1"/>
                </a:solidFill>
                <a:latin typeface="Times New Roman" panose="02020603050405020304" pitchFamily="18" charset="0"/>
              </a:defRPr>
            </a:lvl4pPr>
            <a:lvl5pPr marL="2120151" indent="-235572">
              <a:defRPr sz="2500">
                <a:solidFill>
                  <a:schemeClr val="tx1"/>
                </a:solidFill>
                <a:latin typeface="Times New Roman" panose="02020603050405020304" pitchFamily="18" charset="0"/>
              </a:defRPr>
            </a:lvl5pPr>
            <a:lvl6pPr marL="2591295" indent="-235572" eaLnBrk="0" fontAlgn="base" hangingPunct="0">
              <a:spcBef>
                <a:spcPct val="0"/>
              </a:spcBef>
              <a:spcAft>
                <a:spcPct val="0"/>
              </a:spcAft>
              <a:defRPr sz="2500">
                <a:solidFill>
                  <a:schemeClr val="tx1"/>
                </a:solidFill>
                <a:latin typeface="Times New Roman" panose="02020603050405020304" pitchFamily="18" charset="0"/>
              </a:defRPr>
            </a:lvl6pPr>
            <a:lvl7pPr marL="3062440" indent="-235572" eaLnBrk="0" fontAlgn="base" hangingPunct="0">
              <a:spcBef>
                <a:spcPct val="0"/>
              </a:spcBef>
              <a:spcAft>
                <a:spcPct val="0"/>
              </a:spcAft>
              <a:defRPr sz="2500">
                <a:solidFill>
                  <a:schemeClr val="tx1"/>
                </a:solidFill>
                <a:latin typeface="Times New Roman" panose="02020603050405020304" pitchFamily="18" charset="0"/>
              </a:defRPr>
            </a:lvl7pPr>
            <a:lvl8pPr marL="3533585" indent="-235572" eaLnBrk="0" fontAlgn="base" hangingPunct="0">
              <a:spcBef>
                <a:spcPct val="0"/>
              </a:spcBef>
              <a:spcAft>
                <a:spcPct val="0"/>
              </a:spcAft>
              <a:defRPr sz="2500">
                <a:solidFill>
                  <a:schemeClr val="tx1"/>
                </a:solidFill>
                <a:latin typeface="Times New Roman" panose="02020603050405020304" pitchFamily="18" charset="0"/>
              </a:defRPr>
            </a:lvl8pPr>
            <a:lvl9pPr marL="4004729" indent="-235572" eaLnBrk="0" fontAlgn="base" hangingPunct="0">
              <a:spcBef>
                <a:spcPct val="0"/>
              </a:spcBef>
              <a:spcAft>
                <a:spcPct val="0"/>
              </a:spcAft>
              <a:defRPr sz="2500">
                <a:solidFill>
                  <a:schemeClr val="tx1"/>
                </a:solidFill>
                <a:latin typeface="Times New Roman" panose="02020603050405020304" pitchFamily="18" charset="0"/>
              </a:defRPr>
            </a:lvl9pPr>
          </a:lstStyle>
          <a:p>
            <a:fld id="{006F0EA9-D2F7-4066-AA7C-4CAB113BD0B0}" type="slidenum">
              <a:rPr lang="en-GB" altLang="en-US" sz="1200"/>
              <a:pPr/>
              <a:t>18</a:t>
            </a:fld>
            <a:endParaRPr lang="en-GB" altLang="en-US" sz="1200"/>
          </a:p>
        </p:txBody>
      </p:sp>
    </p:spTree>
    <p:extLst>
      <p:ext uri="{BB962C8B-B14F-4D97-AF65-F5344CB8AC3E}">
        <p14:creationId xmlns:p14="http://schemas.microsoft.com/office/powerpoint/2010/main" val="738329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defRPr>
            </a:lvl1pPr>
            <a:lvl2pPr marL="765610" indent="-294465">
              <a:defRPr sz="2500">
                <a:solidFill>
                  <a:schemeClr val="tx1"/>
                </a:solidFill>
                <a:latin typeface="Times New Roman" panose="02020603050405020304" pitchFamily="18" charset="0"/>
              </a:defRPr>
            </a:lvl2pPr>
            <a:lvl3pPr marL="1177862" indent="-235572">
              <a:defRPr sz="2500">
                <a:solidFill>
                  <a:schemeClr val="tx1"/>
                </a:solidFill>
                <a:latin typeface="Times New Roman" panose="02020603050405020304" pitchFamily="18" charset="0"/>
              </a:defRPr>
            </a:lvl3pPr>
            <a:lvl4pPr marL="1649006" indent="-235572">
              <a:defRPr sz="2500">
                <a:solidFill>
                  <a:schemeClr val="tx1"/>
                </a:solidFill>
                <a:latin typeface="Times New Roman" panose="02020603050405020304" pitchFamily="18" charset="0"/>
              </a:defRPr>
            </a:lvl4pPr>
            <a:lvl5pPr marL="2120151" indent="-235572">
              <a:defRPr sz="2500">
                <a:solidFill>
                  <a:schemeClr val="tx1"/>
                </a:solidFill>
                <a:latin typeface="Times New Roman" panose="02020603050405020304" pitchFamily="18" charset="0"/>
              </a:defRPr>
            </a:lvl5pPr>
            <a:lvl6pPr marL="2591295" indent="-235572" eaLnBrk="0" fontAlgn="base" hangingPunct="0">
              <a:spcBef>
                <a:spcPct val="0"/>
              </a:spcBef>
              <a:spcAft>
                <a:spcPct val="0"/>
              </a:spcAft>
              <a:defRPr sz="2500">
                <a:solidFill>
                  <a:schemeClr val="tx1"/>
                </a:solidFill>
                <a:latin typeface="Times New Roman" panose="02020603050405020304" pitchFamily="18" charset="0"/>
              </a:defRPr>
            </a:lvl6pPr>
            <a:lvl7pPr marL="3062440" indent="-235572" eaLnBrk="0" fontAlgn="base" hangingPunct="0">
              <a:spcBef>
                <a:spcPct val="0"/>
              </a:spcBef>
              <a:spcAft>
                <a:spcPct val="0"/>
              </a:spcAft>
              <a:defRPr sz="2500">
                <a:solidFill>
                  <a:schemeClr val="tx1"/>
                </a:solidFill>
                <a:latin typeface="Times New Roman" panose="02020603050405020304" pitchFamily="18" charset="0"/>
              </a:defRPr>
            </a:lvl7pPr>
            <a:lvl8pPr marL="3533585" indent="-235572" eaLnBrk="0" fontAlgn="base" hangingPunct="0">
              <a:spcBef>
                <a:spcPct val="0"/>
              </a:spcBef>
              <a:spcAft>
                <a:spcPct val="0"/>
              </a:spcAft>
              <a:defRPr sz="2500">
                <a:solidFill>
                  <a:schemeClr val="tx1"/>
                </a:solidFill>
                <a:latin typeface="Times New Roman" panose="02020603050405020304" pitchFamily="18" charset="0"/>
              </a:defRPr>
            </a:lvl8pPr>
            <a:lvl9pPr marL="4004729" indent="-235572" eaLnBrk="0" fontAlgn="base" hangingPunct="0">
              <a:spcBef>
                <a:spcPct val="0"/>
              </a:spcBef>
              <a:spcAft>
                <a:spcPct val="0"/>
              </a:spcAft>
              <a:defRPr sz="2500">
                <a:solidFill>
                  <a:schemeClr val="tx1"/>
                </a:solidFill>
                <a:latin typeface="Times New Roman" panose="02020603050405020304" pitchFamily="18" charset="0"/>
              </a:defRPr>
            </a:lvl9pPr>
          </a:lstStyle>
          <a:p>
            <a:fld id="{FECC2120-924E-411B-A902-D1BA3B0E70FF}" type="slidenum">
              <a:rPr lang="en-GB" altLang="en-US" sz="1200"/>
              <a:pPr/>
              <a:t>20</a:t>
            </a:fld>
            <a:endParaRPr lang="en-GB" altLang="en-US" sz="1200"/>
          </a:p>
        </p:txBody>
      </p:sp>
    </p:spTree>
    <p:extLst>
      <p:ext uri="{BB962C8B-B14F-4D97-AF65-F5344CB8AC3E}">
        <p14:creationId xmlns:p14="http://schemas.microsoft.com/office/powerpoint/2010/main" val="3396414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defRPr>
            </a:lvl1pPr>
            <a:lvl2pPr marL="765610" indent="-294465">
              <a:defRPr sz="2500">
                <a:solidFill>
                  <a:schemeClr val="tx1"/>
                </a:solidFill>
                <a:latin typeface="Times New Roman" panose="02020603050405020304" pitchFamily="18" charset="0"/>
              </a:defRPr>
            </a:lvl2pPr>
            <a:lvl3pPr marL="1177862" indent="-235572">
              <a:defRPr sz="2500">
                <a:solidFill>
                  <a:schemeClr val="tx1"/>
                </a:solidFill>
                <a:latin typeface="Times New Roman" panose="02020603050405020304" pitchFamily="18" charset="0"/>
              </a:defRPr>
            </a:lvl3pPr>
            <a:lvl4pPr marL="1649006" indent="-235572">
              <a:defRPr sz="2500">
                <a:solidFill>
                  <a:schemeClr val="tx1"/>
                </a:solidFill>
                <a:latin typeface="Times New Roman" panose="02020603050405020304" pitchFamily="18" charset="0"/>
              </a:defRPr>
            </a:lvl4pPr>
            <a:lvl5pPr marL="2120151" indent="-235572">
              <a:defRPr sz="2500">
                <a:solidFill>
                  <a:schemeClr val="tx1"/>
                </a:solidFill>
                <a:latin typeface="Times New Roman" panose="02020603050405020304" pitchFamily="18" charset="0"/>
              </a:defRPr>
            </a:lvl5pPr>
            <a:lvl6pPr marL="2591295" indent="-235572" eaLnBrk="0" fontAlgn="base" hangingPunct="0">
              <a:spcBef>
                <a:spcPct val="0"/>
              </a:spcBef>
              <a:spcAft>
                <a:spcPct val="0"/>
              </a:spcAft>
              <a:defRPr sz="2500">
                <a:solidFill>
                  <a:schemeClr val="tx1"/>
                </a:solidFill>
                <a:latin typeface="Times New Roman" panose="02020603050405020304" pitchFamily="18" charset="0"/>
              </a:defRPr>
            </a:lvl6pPr>
            <a:lvl7pPr marL="3062440" indent="-235572" eaLnBrk="0" fontAlgn="base" hangingPunct="0">
              <a:spcBef>
                <a:spcPct val="0"/>
              </a:spcBef>
              <a:spcAft>
                <a:spcPct val="0"/>
              </a:spcAft>
              <a:defRPr sz="2500">
                <a:solidFill>
                  <a:schemeClr val="tx1"/>
                </a:solidFill>
                <a:latin typeface="Times New Roman" panose="02020603050405020304" pitchFamily="18" charset="0"/>
              </a:defRPr>
            </a:lvl7pPr>
            <a:lvl8pPr marL="3533585" indent="-235572" eaLnBrk="0" fontAlgn="base" hangingPunct="0">
              <a:spcBef>
                <a:spcPct val="0"/>
              </a:spcBef>
              <a:spcAft>
                <a:spcPct val="0"/>
              </a:spcAft>
              <a:defRPr sz="2500">
                <a:solidFill>
                  <a:schemeClr val="tx1"/>
                </a:solidFill>
                <a:latin typeface="Times New Roman" panose="02020603050405020304" pitchFamily="18" charset="0"/>
              </a:defRPr>
            </a:lvl8pPr>
            <a:lvl9pPr marL="4004729" indent="-235572" eaLnBrk="0" fontAlgn="base" hangingPunct="0">
              <a:spcBef>
                <a:spcPct val="0"/>
              </a:spcBef>
              <a:spcAft>
                <a:spcPct val="0"/>
              </a:spcAft>
              <a:defRPr sz="2500">
                <a:solidFill>
                  <a:schemeClr val="tx1"/>
                </a:solidFill>
                <a:latin typeface="Times New Roman" panose="02020603050405020304" pitchFamily="18" charset="0"/>
              </a:defRPr>
            </a:lvl9pPr>
          </a:lstStyle>
          <a:p>
            <a:fld id="{4565C9DC-422B-4A9F-85F5-4BE439D1F2BA}" type="slidenum">
              <a:rPr lang="en-GB" altLang="en-US" sz="1200"/>
              <a:pPr/>
              <a:t>2</a:t>
            </a:fld>
            <a:endParaRPr lang="en-GB" altLang="en-US" sz="1200"/>
          </a:p>
        </p:txBody>
      </p:sp>
    </p:spTree>
    <p:extLst>
      <p:ext uri="{BB962C8B-B14F-4D97-AF65-F5344CB8AC3E}">
        <p14:creationId xmlns:p14="http://schemas.microsoft.com/office/powerpoint/2010/main" val="1956847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defRPr>
            </a:lvl1pPr>
            <a:lvl2pPr marL="765610" indent="-294465">
              <a:defRPr sz="2500">
                <a:solidFill>
                  <a:schemeClr val="tx1"/>
                </a:solidFill>
                <a:latin typeface="Times New Roman" panose="02020603050405020304" pitchFamily="18" charset="0"/>
              </a:defRPr>
            </a:lvl2pPr>
            <a:lvl3pPr marL="1177862" indent="-235572">
              <a:defRPr sz="2500">
                <a:solidFill>
                  <a:schemeClr val="tx1"/>
                </a:solidFill>
                <a:latin typeface="Times New Roman" panose="02020603050405020304" pitchFamily="18" charset="0"/>
              </a:defRPr>
            </a:lvl3pPr>
            <a:lvl4pPr marL="1649006" indent="-235572">
              <a:defRPr sz="2500">
                <a:solidFill>
                  <a:schemeClr val="tx1"/>
                </a:solidFill>
                <a:latin typeface="Times New Roman" panose="02020603050405020304" pitchFamily="18" charset="0"/>
              </a:defRPr>
            </a:lvl4pPr>
            <a:lvl5pPr marL="2120151" indent="-235572">
              <a:defRPr sz="2500">
                <a:solidFill>
                  <a:schemeClr val="tx1"/>
                </a:solidFill>
                <a:latin typeface="Times New Roman" panose="02020603050405020304" pitchFamily="18" charset="0"/>
              </a:defRPr>
            </a:lvl5pPr>
            <a:lvl6pPr marL="2591295" indent="-235572" eaLnBrk="0" fontAlgn="base" hangingPunct="0">
              <a:spcBef>
                <a:spcPct val="0"/>
              </a:spcBef>
              <a:spcAft>
                <a:spcPct val="0"/>
              </a:spcAft>
              <a:defRPr sz="2500">
                <a:solidFill>
                  <a:schemeClr val="tx1"/>
                </a:solidFill>
                <a:latin typeface="Times New Roman" panose="02020603050405020304" pitchFamily="18" charset="0"/>
              </a:defRPr>
            </a:lvl6pPr>
            <a:lvl7pPr marL="3062440" indent="-235572" eaLnBrk="0" fontAlgn="base" hangingPunct="0">
              <a:spcBef>
                <a:spcPct val="0"/>
              </a:spcBef>
              <a:spcAft>
                <a:spcPct val="0"/>
              </a:spcAft>
              <a:defRPr sz="2500">
                <a:solidFill>
                  <a:schemeClr val="tx1"/>
                </a:solidFill>
                <a:latin typeface="Times New Roman" panose="02020603050405020304" pitchFamily="18" charset="0"/>
              </a:defRPr>
            </a:lvl7pPr>
            <a:lvl8pPr marL="3533585" indent="-235572" eaLnBrk="0" fontAlgn="base" hangingPunct="0">
              <a:spcBef>
                <a:spcPct val="0"/>
              </a:spcBef>
              <a:spcAft>
                <a:spcPct val="0"/>
              </a:spcAft>
              <a:defRPr sz="2500">
                <a:solidFill>
                  <a:schemeClr val="tx1"/>
                </a:solidFill>
                <a:latin typeface="Times New Roman" panose="02020603050405020304" pitchFamily="18" charset="0"/>
              </a:defRPr>
            </a:lvl8pPr>
            <a:lvl9pPr marL="4004729" indent="-235572" eaLnBrk="0" fontAlgn="base" hangingPunct="0">
              <a:spcBef>
                <a:spcPct val="0"/>
              </a:spcBef>
              <a:spcAft>
                <a:spcPct val="0"/>
              </a:spcAft>
              <a:defRPr sz="2500">
                <a:solidFill>
                  <a:schemeClr val="tx1"/>
                </a:solidFill>
                <a:latin typeface="Times New Roman" panose="02020603050405020304" pitchFamily="18" charset="0"/>
              </a:defRPr>
            </a:lvl9pPr>
          </a:lstStyle>
          <a:p>
            <a:fld id="{4AF3E9C6-3B02-4660-8589-5ABCC60E13CC}" type="slidenum">
              <a:rPr lang="en-GB" altLang="en-US" sz="1200"/>
              <a:pPr/>
              <a:t>21</a:t>
            </a:fld>
            <a:endParaRPr lang="en-GB" altLang="en-US" sz="1200"/>
          </a:p>
        </p:txBody>
      </p:sp>
    </p:spTree>
    <p:extLst>
      <p:ext uri="{BB962C8B-B14F-4D97-AF65-F5344CB8AC3E}">
        <p14:creationId xmlns:p14="http://schemas.microsoft.com/office/powerpoint/2010/main" val="1443377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defRPr>
            </a:lvl1pPr>
            <a:lvl2pPr marL="765610" indent="-294465">
              <a:defRPr sz="2500">
                <a:solidFill>
                  <a:schemeClr val="tx1"/>
                </a:solidFill>
                <a:latin typeface="Times New Roman" panose="02020603050405020304" pitchFamily="18" charset="0"/>
              </a:defRPr>
            </a:lvl2pPr>
            <a:lvl3pPr marL="1177862" indent="-235572">
              <a:defRPr sz="2500">
                <a:solidFill>
                  <a:schemeClr val="tx1"/>
                </a:solidFill>
                <a:latin typeface="Times New Roman" panose="02020603050405020304" pitchFamily="18" charset="0"/>
              </a:defRPr>
            </a:lvl3pPr>
            <a:lvl4pPr marL="1649006" indent="-235572">
              <a:defRPr sz="2500">
                <a:solidFill>
                  <a:schemeClr val="tx1"/>
                </a:solidFill>
                <a:latin typeface="Times New Roman" panose="02020603050405020304" pitchFamily="18" charset="0"/>
              </a:defRPr>
            </a:lvl4pPr>
            <a:lvl5pPr marL="2120151" indent="-235572">
              <a:defRPr sz="2500">
                <a:solidFill>
                  <a:schemeClr val="tx1"/>
                </a:solidFill>
                <a:latin typeface="Times New Roman" panose="02020603050405020304" pitchFamily="18" charset="0"/>
              </a:defRPr>
            </a:lvl5pPr>
            <a:lvl6pPr marL="2591295" indent="-235572" eaLnBrk="0" fontAlgn="base" hangingPunct="0">
              <a:spcBef>
                <a:spcPct val="0"/>
              </a:spcBef>
              <a:spcAft>
                <a:spcPct val="0"/>
              </a:spcAft>
              <a:defRPr sz="2500">
                <a:solidFill>
                  <a:schemeClr val="tx1"/>
                </a:solidFill>
                <a:latin typeface="Times New Roman" panose="02020603050405020304" pitchFamily="18" charset="0"/>
              </a:defRPr>
            </a:lvl6pPr>
            <a:lvl7pPr marL="3062440" indent="-235572" eaLnBrk="0" fontAlgn="base" hangingPunct="0">
              <a:spcBef>
                <a:spcPct val="0"/>
              </a:spcBef>
              <a:spcAft>
                <a:spcPct val="0"/>
              </a:spcAft>
              <a:defRPr sz="2500">
                <a:solidFill>
                  <a:schemeClr val="tx1"/>
                </a:solidFill>
                <a:latin typeface="Times New Roman" panose="02020603050405020304" pitchFamily="18" charset="0"/>
              </a:defRPr>
            </a:lvl7pPr>
            <a:lvl8pPr marL="3533585" indent="-235572" eaLnBrk="0" fontAlgn="base" hangingPunct="0">
              <a:spcBef>
                <a:spcPct val="0"/>
              </a:spcBef>
              <a:spcAft>
                <a:spcPct val="0"/>
              </a:spcAft>
              <a:defRPr sz="2500">
                <a:solidFill>
                  <a:schemeClr val="tx1"/>
                </a:solidFill>
                <a:latin typeface="Times New Roman" panose="02020603050405020304" pitchFamily="18" charset="0"/>
              </a:defRPr>
            </a:lvl8pPr>
            <a:lvl9pPr marL="4004729" indent="-235572" eaLnBrk="0" fontAlgn="base" hangingPunct="0">
              <a:spcBef>
                <a:spcPct val="0"/>
              </a:spcBef>
              <a:spcAft>
                <a:spcPct val="0"/>
              </a:spcAft>
              <a:defRPr sz="2500">
                <a:solidFill>
                  <a:schemeClr val="tx1"/>
                </a:solidFill>
                <a:latin typeface="Times New Roman" panose="02020603050405020304" pitchFamily="18" charset="0"/>
              </a:defRPr>
            </a:lvl9pPr>
          </a:lstStyle>
          <a:p>
            <a:fld id="{5280BEDC-8E3A-4A76-B5B2-2C4626838388}" type="slidenum">
              <a:rPr lang="en-GB" altLang="en-US" sz="1200"/>
              <a:pPr/>
              <a:t>22</a:t>
            </a:fld>
            <a:endParaRPr lang="en-GB" altLang="en-US" sz="1200"/>
          </a:p>
        </p:txBody>
      </p:sp>
    </p:spTree>
    <p:extLst>
      <p:ext uri="{BB962C8B-B14F-4D97-AF65-F5344CB8AC3E}">
        <p14:creationId xmlns:p14="http://schemas.microsoft.com/office/powerpoint/2010/main" val="961411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defRPr>
            </a:lvl1pPr>
            <a:lvl2pPr marL="765610" indent="-294465">
              <a:defRPr sz="2500">
                <a:solidFill>
                  <a:schemeClr val="tx1"/>
                </a:solidFill>
                <a:latin typeface="Times New Roman" panose="02020603050405020304" pitchFamily="18" charset="0"/>
              </a:defRPr>
            </a:lvl2pPr>
            <a:lvl3pPr marL="1177862" indent="-235572">
              <a:defRPr sz="2500">
                <a:solidFill>
                  <a:schemeClr val="tx1"/>
                </a:solidFill>
                <a:latin typeface="Times New Roman" panose="02020603050405020304" pitchFamily="18" charset="0"/>
              </a:defRPr>
            </a:lvl3pPr>
            <a:lvl4pPr marL="1649006" indent="-235572">
              <a:defRPr sz="2500">
                <a:solidFill>
                  <a:schemeClr val="tx1"/>
                </a:solidFill>
                <a:latin typeface="Times New Roman" panose="02020603050405020304" pitchFamily="18" charset="0"/>
              </a:defRPr>
            </a:lvl4pPr>
            <a:lvl5pPr marL="2120151" indent="-235572">
              <a:defRPr sz="2500">
                <a:solidFill>
                  <a:schemeClr val="tx1"/>
                </a:solidFill>
                <a:latin typeface="Times New Roman" panose="02020603050405020304" pitchFamily="18" charset="0"/>
              </a:defRPr>
            </a:lvl5pPr>
            <a:lvl6pPr marL="2591295" indent="-235572" eaLnBrk="0" fontAlgn="base" hangingPunct="0">
              <a:spcBef>
                <a:spcPct val="0"/>
              </a:spcBef>
              <a:spcAft>
                <a:spcPct val="0"/>
              </a:spcAft>
              <a:defRPr sz="2500">
                <a:solidFill>
                  <a:schemeClr val="tx1"/>
                </a:solidFill>
                <a:latin typeface="Times New Roman" panose="02020603050405020304" pitchFamily="18" charset="0"/>
              </a:defRPr>
            </a:lvl6pPr>
            <a:lvl7pPr marL="3062440" indent="-235572" eaLnBrk="0" fontAlgn="base" hangingPunct="0">
              <a:spcBef>
                <a:spcPct val="0"/>
              </a:spcBef>
              <a:spcAft>
                <a:spcPct val="0"/>
              </a:spcAft>
              <a:defRPr sz="2500">
                <a:solidFill>
                  <a:schemeClr val="tx1"/>
                </a:solidFill>
                <a:latin typeface="Times New Roman" panose="02020603050405020304" pitchFamily="18" charset="0"/>
              </a:defRPr>
            </a:lvl7pPr>
            <a:lvl8pPr marL="3533585" indent="-235572" eaLnBrk="0" fontAlgn="base" hangingPunct="0">
              <a:spcBef>
                <a:spcPct val="0"/>
              </a:spcBef>
              <a:spcAft>
                <a:spcPct val="0"/>
              </a:spcAft>
              <a:defRPr sz="2500">
                <a:solidFill>
                  <a:schemeClr val="tx1"/>
                </a:solidFill>
                <a:latin typeface="Times New Roman" panose="02020603050405020304" pitchFamily="18" charset="0"/>
              </a:defRPr>
            </a:lvl8pPr>
            <a:lvl9pPr marL="4004729" indent="-235572" eaLnBrk="0" fontAlgn="base" hangingPunct="0">
              <a:spcBef>
                <a:spcPct val="0"/>
              </a:spcBef>
              <a:spcAft>
                <a:spcPct val="0"/>
              </a:spcAft>
              <a:defRPr sz="2500">
                <a:solidFill>
                  <a:schemeClr val="tx1"/>
                </a:solidFill>
                <a:latin typeface="Times New Roman" panose="02020603050405020304" pitchFamily="18" charset="0"/>
              </a:defRPr>
            </a:lvl9pPr>
          </a:lstStyle>
          <a:p>
            <a:fld id="{4BB7A22B-B317-4723-9281-0CC76884A296}" type="slidenum">
              <a:rPr lang="en-GB" altLang="en-US" sz="1200"/>
              <a:pPr/>
              <a:t>3</a:t>
            </a:fld>
            <a:endParaRPr lang="en-GB" altLang="en-US" sz="1200"/>
          </a:p>
        </p:txBody>
      </p:sp>
    </p:spTree>
    <p:extLst>
      <p:ext uri="{BB962C8B-B14F-4D97-AF65-F5344CB8AC3E}">
        <p14:creationId xmlns:p14="http://schemas.microsoft.com/office/powerpoint/2010/main" val="1251429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defRPr>
            </a:lvl1pPr>
            <a:lvl2pPr marL="765610" indent="-294465">
              <a:defRPr sz="2500">
                <a:solidFill>
                  <a:schemeClr val="tx1"/>
                </a:solidFill>
                <a:latin typeface="Times New Roman" panose="02020603050405020304" pitchFamily="18" charset="0"/>
              </a:defRPr>
            </a:lvl2pPr>
            <a:lvl3pPr marL="1177862" indent="-235572">
              <a:defRPr sz="2500">
                <a:solidFill>
                  <a:schemeClr val="tx1"/>
                </a:solidFill>
                <a:latin typeface="Times New Roman" panose="02020603050405020304" pitchFamily="18" charset="0"/>
              </a:defRPr>
            </a:lvl3pPr>
            <a:lvl4pPr marL="1649006" indent="-235572">
              <a:defRPr sz="2500">
                <a:solidFill>
                  <a:schemeClr val="tx1"/>
                </a:solidFill>
                <a:latin typeface="Times New Roman" panose="02020603050405020304" pitchFamily="18" charset="0"/>
              </a:defRPr>
            </a:lvl4pPr>
            <a:lvl5pPr marL="2120151" indent="-235572">
              <a:defRPr sz="2500">
                <a:solidFill>
                  <a:schemeClr val="tx1"/>
                </a:solidFill>
                <a:latin typeface="Times New Roman" panose="02020603050405020304" pitchFamily="18" charset="0"/>
              </a:defRPr>
            </a:lvl5pPr>
            <a:lvl6pPr marL="2591295" indent="-235572" eaLnBrk="0" fontAlgn="base" hangingPunct="0">
              <a:spcBef>
                <a:spcPct val="0"/>
              </a:spcBef>
              <a:spcAft>
                <a:spcPct val="0"/>
              </a:spcAft>
              <a:defRPr sz="2500">
                <a:solidFill>
                  <a:schemeClr val="tx1"/>
                </a:solidFill>
                <a:latin typeface="Times New Roman" panose="02020603050405020304" pitchFamily="18" charset="0"/>
              </a:defRPr>
            </a:lvl6pPr>
            <a:lvl7pPr marL="3062440" indent="-235572" eaLnBrk="0" fontAlgn="base" hangingPunct="0">
              <a:spcBef>
                <a:spcPct val="0"/>
              </a:spcBef>
              <a:spcAft>
                <a:spcPct val="0"/>
              </a:spcAft>
              <a:defRPr sz="2500">
                <a:solidFill>
                  <a:schemeClr val="tx1"/>
                </a:solidFill>
                <a:latin typeface="Times New Roman" panose="02020603050405020304" pitchFamily="18" charset="0"/>
              </a:defRPr>
            </a:lvl7pPr>
            <a:lvl8pPr marL="3533585" indent="-235572" eaLnBrk="0" fontAlgn="base" hangingPunct="0">
              <a:spcBef>
                <a:spcPct val="0"/>
              </a:spcBef>
              <a:spcAft>
                <a:spcPct val="0"/>
              </a:spcAft>
              <a:defRPr sz="2500">
                <a:solidFill>
                  <a:schemeClr val="tx1"/>
                </a:solidFill>
                <a:latin typeface="Times New Roman" panose="02020603050405020304" pitchFamily="18" charset="0"/>
              </a:defRPr>
            </a:lvl8pPr>
            <a:lvl9pPr marL="4004729" indent="-235572" eaLnBrk="0" fontAlgn="base" hangingPunct="0">
              <a:spcBef>
                <a:spcPct val="0"/>
              </a:spcBef>
              <a:spcAft>
                <a:spcPct val="0"/>
              </a:spcAft>
              <a:defRPr sz="2500">
                <a:solidFill>
                  <a:schemeClr val="tx1"/>
                </a:solidFill>
                <a:latin typeface="Times New Roman" panose="02020603050405020304" pitchFamily="18" charset="0"/>
              </a:defRPr>
            </a:lvl9pPr>
          </a:lstStyle>
          <a:p>
            <a:fld id="{CDFE1123-D156-43F1-81C9-3E3C4DA39999}" type="slidenum">
              <a:rPr lang="en-GB" altLang="en-US" sz="1200"/>
              <a:pPr/>
              <a:t>4</a:t>
            </a:fld>
            <a:endParaRPr lang="en-GB" altLang="en-US" sz="1200"/>
          </a:p>
        </p:txBody>
      </p:sp>
    </p:spTree>
    <p:extLst>
      <p:ext uri="{BB962C8B-B14F-4D97-AF65-F5344CB8AC3E}">
        <p14:creationId xmlns:p14="http://schemas.microsoft.com/office/powerpoint/2010/main" val="2023323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defRPr>
            </a:lvl1pPr>
            <a:lvl2pPr marL="765610" indent="-294465">
              <a:defRPr sz="2500">
                <a:solidFill>
                  <a:schemeClr val="tx1"/>
                </a:solidFill>
                <a:latin typeface="Times New Roman" panose="02020603050405020304" pitchFamily="18" charset="0"/>
              </a:defRPr>
            </a:lvl2pPr>
            <a:lvl3pPr marL="1177862" indent="-235572">
              <a:defRPr sz="2500">
                <a:solidFill>
                  <a:schemeClr val="tx1"/>
                </a:solidFill>
                <a:latin typeface="Times New Roman" panose="02020603050405020304" pitchFamily="18" charset="0"/>
              </a:defRPr>
            </a:lvl3pPr>
            <a:lvl4pPr marL="1649006" indent="-235572">
              <a:defRPr sz="2500">
                <a:solidFill>
                  <a:schemeClr val="tx1"/>
                </a:solidFill>
                <a:latin typeface="Times New Roman" panose="02020603050405020304" pitchFamily="18" charset="0"/>
              </a:defRPr>
            </a:lvl4pPr>
            <a:lvl5pPr marL="2120151" indent="-235572">
              <a:defRPr sz="2500">
                <a:solidFill>
                  <a:schemeClr val="tx1"/>
                </a:solidFill>
                <a:latin typeface="Times New Roman" panose="02020603050405020304" pitchFamily="18" charset="0"/>
              </a:defRPr>
            </a:lvl5pPr>
            <a:lvl6pPr marL="2591295" indent="-235572" eaLnBrk="0" fontAlgn="base" hangingPunct="0">
              <a:spcBef>
                <a:spcPct val="0"/>
              </a:spcBef>
              <a:spcAft>
                <a:spcPct val="0"/>
              </a:spcAft>
              <a:defRPr sz="2500">
                <a:solidFill>
                  <a:schemeClr val="tx1"/>
                </a:solidFill>
                <a:latin typeface="Times New Roman" panose="02020603050405020304" pitchFamily="18" charset="0"/>
              </a:defRPr>
            </a:lvl6pPr>
            <a:lvl7pPr marL="3062440" indent="-235572" eaLnBrk="0" fontAlgn="base" hangingPunct="0">
              <a:spcBef>
                <a:spcPct val="0"/>
              </a:spcBef>
              <a:spcAft>
                <a:spcPct val="0"/>
              </a:spcAft>
              <a:defRPr sz="2500">
                <a:solidFill>
                  <a:schemeClr val="tx1"/>
                </a:solidFill>
                <a:latin typeface="Times New Roman" panose="02020603050405020304" pitchFamily="18" charset="0"/>
              </a:defRPr>
            </a:lvl7pPr>
            <a:lvl8pPr marL="3533585" indent="-235572" eaLnBrk="0" fontAlgn="base" hangingPunct="0">
              <a:spcBef>
                <a:spcPct val="0"/>
              </a:spcBef>
              <a:spcAft>
                <a:spcPct val="0"/>
              </a:spcAft>
              <a:defRPr sz="2500">
                <a:solidFill>
                  <a:schemeClr val="tx1"/>
                </a:solidFill>
                <a:latin typeface="Times New Roman" panose="02020603050405020304" pitchFamily="18" charset="0"/>
              </a:defRPr>
            </a:lvl8pPr>
            <a:lvl9pPr marL="4004729" indent="-235572" eaLnBrk="0" fontAlgn="base" hangingPunct="0">
              <a:spcBef>
                <a:spcPct val="0"/>
              </a:spcBef>
              <a:spcAft>
                <a:spcPct val="0"/>
              </a:spcAft>
              <a:defRPr sz="2500">
                <a:solidFill>
                  <a:schemeClr val="tx1"/>
                </a:solidFill>
                <a:latin typeface="Times New Roman" panose="02020603050405020304" pitchFamily="18" charset="0"/>
              </a:defRPr>
            </a:lvl9pPr>
          </a:lstStyle>
          <a:p>
            <a:fld id="{EA2A7BFE-7D35-4C7B-AD5F-528F2D786B5C}" type="slidenum">
              <a:rPr lang="en-GB" altLang="en-US" sz="1200"/>
              <a:pPr/>
              <a:t>5</a:t>
            </a:fld>
            <a:endParaRPr lang="en-GB" altLang="en-US" sz="1200"/>
          </a:p>
        </p:txBody>
      </p:sp>
    </p:spTree>
    <p:extLst>
      <p:ext uri="{BB962C8B-B14F-4D97-AF65-F5344CB8AC3E}">
        <p14:creationId xmlns:p14="http://schemas.microsoft.com/office/powerpoint/2010/main" val="2081999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defRPr>
            </a:lvl1pPr>
            <a:lvl2pPr marL="765610" indent="-294465">
              <a:defRPr sz="2500">
                <a:solidFill>
                  <a:schemeClr val="tx1"/>
                </a:solidFill>
                <a:latin typeface="Times New Roman" panose="02020603050405020304" pitchFamily="18" charset="0"/>
              </a:defRPr>
            </a:lvl2pPr>
            <a:lvl3pPr marL="1177862" indent="-235572">
              <a:defRPr sz="2500">
                <a:solidFill>
                  <a:schemeClr val="tx1"/>
                </a:solidFill>
                <a:latin typeface="Times New Roman" panose="02020603050405020304" pitchFamily="18" charset="0"/>
              </a:defRPr>
            </a:lvl3pPr>
            <a:lvl4pPr marL="1649006" indent="-235572">
              <a:defRPr sz="2500">
                <a:solidFill>
                  <a:schemeClr val="tx1"/>
                </a:solidFill>
                <a:latin typeface="Times New Roman" panose="02020603050405020304" pitchFamily="18" charset="0"/>
              </a:defRPr>
            </a:lvl4pPr>
            <a:lvl5pPr marL="2120151" indent="-235572">
              <a:defRPr sz="2500">
                <a:solidFill>
                  <a:schemeClr val="tx1"/>
                </a:solidFill>
                <a:latin typeface="Times New Roman" panose="02020603050405020304" pitchFamily="18" charset="0"/>
              </a:defRPr>
            </a:lvl5pPr>
            <a:lvl6pPr marL="2591295" indent="-235572" eaLnBrk="0" fontAlgn="base" hangingPunct="0">
              <a:spcBef>
                <a:spcPct val="0"/>
              </a:spcBef>
              <a:spcAft>
                <a:spcPct val="0"/>
              </a:spcAft>
              <a:defRPr sz="2500">
                <a:solidFill>
                  <a:schemeClr val="tx1"/>
                </a:solidFill>
                <a:latin typeface="Times New Roman" panose="02020603050405020304" pitchFamily="18" charset="0"/>
              </a:defRPr>
            </a:lvl6pPr>
            <a:lvl7pPr marL="3062440" indent="-235572" eaLnBrk="0" fontAlgn="base" hangingPunct="0">
              <a:spcBef>
                <a:spcPct val="0"/>
              </a:spcBef>
              <a:spcAft>
                <a:spcPct val="0"/>
              </a:spcAft>
              <a:defRPr sz="2500">
                <a:solidFill>
                  <a:schemeClr val="tx1"/>
                </a:solidFill>
                <a:latin typeface="Times New Roman" panose="02020603050405020304" pitchFamily="18" charset="0"/>
              </a:defRPr>
            </a:lvl7pPr>
            <a:lvl8pPr marL="3533585" indent="-235572" eaLnBrk="0" fontAlgn="base" hangingPunct="0">
              <a:spcBef>
                <a:spcPct val="0"/>
              </a:spcBef>
              <a:spcAft>
                <a:spcPct val="0"/>
              </a:spcAft>
              <a:defRPr sz="2500">
                <a:solidFill>
                  <a:schemeClr val="tx1"/>
                </a:solidFill>
                <a:latin typeface="Times New Roman" panose="02020603050405020304" pitchFamily="18" charset="0"/>
              </a:defRPr>
            </a:lvl8pPr>
            <a:lvl9pPr marL="4004729" indent="-235572" eaLnBrk="0" fontAlgn="base" hangingPunct="0">
              <a:spcBef>
                <a:spcPct val="0"/>
              </a:spcBef>
              <a:spcAft>
                <a:spcPct val="0"/>
              </a:spcAft>
              <a:defRPr sz="2500">
                <a:solidFill>
                  <a:schemeClr val="tx1"/>
                </a:solidFill>
                <a:latin typeface="Times New Roman" panose="02020603050405020304" pitchFamily="18" charset="0"/>
              </a:defRPr>
            </a:lvl9pPr>
          </a:lstStyle>
          <a:p>
            <a:fld id="{7CAAFF6C-CF62-4531-B91B-FFE48DF70774}" type="slidenum">
              <a:rPr lang="en-GB" altLang="en-US" sz="1200"/>
              <a:pPr/>
              <a:t>6</a:t>
            </a:fld>
            <a:endParaRPr lang="en-GB" altLang="en-US" sz="1200"/>
          </a:p>
        </p:txBody>
      </p:sp>
    </p:spTree>
    <p:extLst>
      <p:ext uri="{BB962C8B-B14F-4D97-AF65-F5344CB8AC3E}">
        <p14:creationId xmlns:p14="http://schemas.microsoft.com/office/powerpoint/2010/main" val="3207552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9D71CC4-E724-4D3E-A1E4-CFFD41684B80}" type="slidenum">
              <a:rPr lang="en-GB" altLang="en-US" smtClean="0"/>
              <a:pPr>
                <a:defRPr/>
              </a:pPr>
              <a:t>7</a:t>
            </a:fld>
            <a:endParaRPr lang="en-GB" altLang="en-US"/>
          </a:p>
        </p:txBody>
      </p:sp>
    </p:spTree>
    <p:extLst>
      <p:ext uri="{BB962C8B-B14F-4D97-AF65-F5344CB8AC3E}">
        <p14:creationId xmlns:p14="http://schemas.microsoft.com/office/powerpoint/2010/main" val="3349723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defRPr>
            </a:lvl1pPr>
            <a:lvl2pPr marL="765610" indent="-294465">
              <a:defRPr sz="2500">
                <a:solidFill>
                  <a:schemeClr val="tx1"/>
                </a:solidFill>
                <a:latin typeface="Times New Roman" panose="02020603050405020304" pitchFamily="18" charset="0"/>
              </a:defRPr>
            </a:lvl2pPr>
            <a:lvl3pPr marL="1177862" indent="-235572">
              <a:defRPr sz="2500">
                <a:solidFill>
                  <a:schemeClr val="tx1"/>
                </a:solidFill>
                <a:latin typeface="Times New Roman" panose="02020603050405020304" pitchFamily="18" charset="0"/>
              </a:defRPr>
            </a:lvl3pPr>
            <a:lvl4pPr marL="1649006" indent="-235572">
              <a:defRPr sz="2500">
                <a:solidFill>
                  <a:schemeClr val="tx1"/>
                </a:solidFill>
                <a:latin typeface="Times New Roman" panose="02020603050405020304" pitchFamily="18" charset="0"/>
              </a:defRPr>
            </a:lvl4pPr>
            <a:lvl5pPr marL="2120151" indent="-235572">
              <a:defRPr sz="2500">
                <a:solidFill>
                  <a:schemeClr val="tx1"/>
                </a:solidFill>
                <a:latin typeface="Times New Roman" panose="02020603050405020304" pitchFamily="18" charset="0"/>
              </a:defRPr>
            </a:lvl5pPr>
            <a:lvl6pPr marL="2591295" indent="-235572" eaLnBrk="0" fontAlgn="base" hangingPunct="0">
              <a:spcBef>
                <a:spcPct val="0"/>
              </a:spcBef>
              <a:spcAft>
                <a:spcPct val="0"/>
              </a:spcAft>
              <a:defRPr sz="2500">
                <a:solidFill>
                  <a:schemeClr val="tx1"/>
                </a:solidFill>
                <a:latin typeface="Times New Roman" panose="02020603050405020304" pitchFamily="18" charset="0"/>
              </a:defRPr>
            </a:lvl6pPr>
            <a:lvl7pPr marL="3062440" indent="-235572" eaLnBrk="0" fontAlgn="base" hangingPunct="0">
              <a:spcBef>
                <a:spcPct val="0"/>
              </a:spcBef>
              <a:spcAft>
                <a:spcPct val="0"/>
              </a:spcAft>
              <a:defRPr sz="2500">
                <a:solidFill>
                  <a:schemeClr val="tx1"/>
                </a:solidFill>
                <a:latin typeface="Times New Roman" panose="02020603050405020304" pitchFamily="18" charset="0"/>
              </a:defRPr>
            </a:lvl7pPr>
            <a:lvl8pPr marL="3533585" indent="-235572" eaLnBrk="0" fontAlgn="base" hangingPunct="0">
              <a:spcBef>
                <a:spcPct val="0"/>
              </a:spcBef>
              <a:spcAft>
                <a:spcPct val="0"/>
              </a:spcAft>
              <a:defRPr sz="2500">
                <a:solidFill>
                  <a:schemeClr val="tx1"/>
                </a:solidFill>
                <a:latin typeface="Times New Roman" panose="02020603050405020304" pitchFamily="18" charset="0"/>
              </a:defRPr>
            </a:lvl8pPr>
            <a:lvl9pPr marL="4004729" indent="-235572" eaLnBrk="0" fontAlgn="base" hangingPunct="0">
              <a:spcBef>
                <a:spcPct val="0"/>
              </a:spcBef>
              <a:spcAft>
                <a:spcPct val="0"/>
              </a:spcAft>
              <a:defRPr sz="2500">
                <a:solidFill>
                  <a:schemeClr val="tx1"/>
                </a:solidFill>
                <a:latin typeface="Times New Roman" panose="02020603050405020304" pitchFamily="18" charset="0"/>
              </a:defRPr>
            </a:lvl9pPr>
          </a:lstStyle>
          <a:p>
            <a:fld id="{A0F4F71E-E20B-4DF0-BFC7-5CA8D0C312C0}" type="slidenum">
              <a:rPr lang="en-GB" altLang="en-US" sz="1200"/>
              <a:pPr/>
              <a:t>8</a:t>
            </a:fld>
            <a:endParaRPr lang="en-GB" altLang="en-US" sz="1200"/>
          </a:p>
        </p:txBody>
      </p:sp>
    </p:spTree>
    <p:extLst>
      <p:ext uri="{BB962C8B-B14F-4D97-AF65-F5344CB8AC3E}">
        <p14:creationId xmlns:p14="http://schemas.microsoft.com/office/powerpoint/2010/main" val="3823797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defRPr>
            </a:lvl1pPr>
            <a:lvl2pPr marL="765610" indent="-294465">
              <a:defRPr sz="2500">
                <a:solidFill>
                  <a:schemeClr val="tx1"/>
                </a:solidFill>
                <a:latin typeface="Times New Roman" panose="02020603050405020304" pitchFamily="18" charset="0"/>
              </a:defRPr>
            </a:lvl2pPr>
            <a:lvl3pPr marL="1177862" indent="-235572">
              <a:defRPr sz="2500">
                <a:solidFill>
                  <a:schemeClr val="tx1"/>
                </a:solidFill>
                <a:latin typeface="Times New Roman" panose="02020603050405020304" pitchFamily="18" charset="0"/>
              </a:defRPr>
            </a:lvl3pPr>
            <a:lvl4pPr marL="1649006" indent="-235572">
              <a:defRPr sz="2500">
                <a:solidFill>
                  <a:schemeClr val="tx1"/>
                </a:solidFill>
                <a:latin typeface="Times New Roman" panose="02020603050405020304" pitchFamily="18" charset="0"/>
              </a:defRPr>
            </a:lvl4pPr>
            <a:lvl5pPr marL="2120151" indent="-235572">
              <a:defRPr sz="2500">
                <a:solidFill>
                  <a:schemeClr val="tx1"/>
                </a:solidFill>
                <a:latin typeface="Times New Roman" panose="02020603050405020304" pitchFamily="18" charset="0"/>
              </a:defRPr>
            </a:lvl5pPr>
            <a:lvl6pPr marL="2591295" indent="-235572" eaLnBrk="0" fontAlgn="base" hangingPunct="0">
              <a:spcBef>
                <a:spcPct val="0"/>
              </a:spcBef>
              <a:spcAft>
                <a:spcPct val="0"/>
              </a:spcAft>
              <a:defRPr sz="2500">
                <a:solidFill>
                  <a:schemeClr val="tx1"/>
                </a:solidFill>
                <a:latin typeface="Times New Roman" panose="02020603050405020304" pitchFamily="18" charset="0"/>
              </a:defRPr>
            </a:lvl6pPr>
            <a:lvl7pPr marL="3062440" indent="-235572" eaLnBrk="0" fontAlgn="base" hangingPunct="0">
              <a:spcBef>
                <a:spcPct val="0"/>
              </a:spcBef>
              <a:spcAft>
                <a:spcPct val="0"/>
              </a:spcAft>
              <a:defRPr sz="2500">
                <a:solidFill>
                  <a:schemeClr val="tx1"/>
                </a:solidFill>
                <a:latin typeface="Times New Roman" panose="02020603050405020304" pitchFamily="18" charset="0"/>
              </a:defRPr>
            </a:lvl7pPr>
            <a:lvl8pPr marL="3533585" indent="-235572" eaLnBrk="0" fontAlgn="base" hangingPunct="0">
              <a:spcBef>
                <a:spcPct val="0"/>
              </a:spcBef>
              <a:spcAft>
                <a:spcPct val="0"/>
              </a:spcAft>
              <a:defRPr sz="2500">
                <a:solidFill>
                  <a:schemeClr val="tx1"/>
                </a:solidFill>
                <a:latin typeface="Times New Roman" panose="02020603050405020304" pitchFamily="18" charset="0"/>
              </a:defRPr>
            </a:lvl8pPr>
            <a:lvl9pPr marL="4004729" indent="-235572" eaLnBrk="0" fontAlgn="base" hangingPunct="0">
              <a:spcBef>
                <a:spcPct val="0"/>
              </a:spcBef>
              <a:spcAft>
                <a:spcPct val="0"/>
              </a:spcAft>
              <a:defRPr sz="2500">
                <a:solidFill>
                  <a:schemeClr val="tx1"/>
                </a:solidFill>
                <a:latin typeface="Times New Roman" panose="02020603050405020304" pitchFamily="18" charset="0"/>
              </a:defRPr>
            </a:lvl9pPr>
          </a:lstStyle>
          <a:p>
            <a:fld id="{E2C22DD6-8F97-4FC9-9F67-78BE7AC470D4}" type="slidenum">
              <a:rPr lang="en-GB" altLang="en-US" sz="1200"/>
              <a:pPr/>
              <a:t>9</a:t>
            </a:fld>
            <a:endParaRPr lang="en-GB" altLang="en-US" sz="1200"/>
          </a:p>
        </p:txBody>
      </p:sp>
    </p:spTree>
    <p:extLst>
      <p:ext uri="{BB962C8B-B14F-4D97-AF65-F5344CB8AC3E}">
        <p14:creationId xmlns:p14="http://schemas.microsoft.com/office/powerpoint/2010/main" val="3372763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26" descr="Canvas">
            <a:extLst/>
          </p:cNvPr>
          <p:cNvSpPr>
            <a:spLocks noChangeArrowheads="1"/>
          </p:cNvSpPr>
          <p:nvPr/>
        </p:nvSpPr>
        <p:spPr bwMode="white">
          <a:xfrm>
            <a:off x="528638" y="201613"/>
            <a:ext cx="8397875" cy="6467475"/>
          </a:xfrm>
          <a:prstGeom prst="rect">
            <a:avLst/>
          </a:prstGeom>
          <a:blipFill dpi="0" rotWithShape="0">
            <a:blip r:embed="rId2" cstate="print"/>
            <a:srcRect/>
            <a:tile tx="0" ty="0" sx="100000" sy="100000" flip="none" algn="tl"/>
          </a:blipFill>
          <a:ln>
            <a:noFill/>
          </a:ln>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en-US" altLang="en-US"/>
          </a:p>
        </p:txBody>
      </p:sp>
      <p:pic>
        <p:nvPicPr>
          <p:cNvPr id="5" name="Picture 1027" descr="A:\minispi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50800"/>
            <a:ext cx="11811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28" descr="Canvas">
            <a:extLst/>
          </p:cNvPr>
          <p:cNvSpPr>
            <a:spLocks noChangeArrowheads="1"/>
          </p:cNvSpPr>
          <p:nvPr/>
        </p:nvSpPr>
        <p:spPr bwMode="white">
          <a:xfrm>
            <a:off x="596900" y="4130675"/>
            <a:ext cx="1041400" cy="457200"/>
          </a:xfrm>
          <a:prstGeom prst="rect">
            <a:avLst/>
          </a:prstGeom>
          <a:blipFill dpi="0" rotWithShape="0">
            <a:blip r:embed="rId2" cstate="print"/>
            <a:srcRect/>
            <a:tile tx="0" ty="0" sx="100000" sy="100000" flip="none" algn="tl"/>
          </a:blipFill>
          <a:ln>
            <a:noFill/>
          </a:ln>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en-US" altLang="en-US"/>
          </a:p>
        </p:txBody>
      </p:sp>
      <p:pic>
        <p:nvPicPr>
          <p:cNvPr id="7" name="Picture 1029" descr="A:\minispir.GIF"/>
          <p:cNvPicPr>
            <a:picLocks noChangeAspect="1" noChangeArrowheads="1"/>
          </p:cNvPicPr>
          <p:nvPr/>
        </p:nvPicPr>
        <p:blipFill>
          <a:blip r:embed="rId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1030"/>
          <p:cNvSpPr>
            <a:spLocks noGrp="1" noChangeArrowheads="1"/>
          </p:cNvSpPr>
          <p:nvPr>
            <p:ph type="ctrTitle"/>
          </p:nvPr>
        </p:nvSpPr>
        <p:spPr>
          <a:xfrm>
            <a:off x="914400" y="2057400"/>
            <a:ext cx="7721600" cy="1143000"/>
          </a:xfrm>
        </p:spPr>
        <p:txBody>
          <a:bodyPr/>
          <a:lstStyle>
            <a:lvl1pPr>
              <a:defRPr/>
            </a:lvl1pPr>
          </a:lstStyle>
          <a:p>
            <a:r>
              <a:rPr lang="en-GB"/>
              <a:t>Click to edit Master title style</a:t>
            </a:r>
          </a:p>
        </p:txBody>
      </p:sp>
      <p:sp>
        <p:nvSpPr>
          <p:cNvPr id="22535" name="Rectangle 1031"/>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en-GB"/>
              <a:t>Click to edit Master subtitle style</a:t>
            </a:r>
          </a:p>
        </p:txBody>
      </p:sp>
      <p:sp>
        <p:nvSpPr>
          <p:cNvPr id="8" name="Rectangle 1032">
            <a:extLst/>
          </p:cNvPr>
          <p:cNvSpPr>
            <a:spLocks noGrp="1" noChangeArrowheads="1"/>
          </p:cNvSpPr>
          <p:nvPr>
            <p:ph type="dt" sz="quarter" idx="10"/>
          </p:nvPr>
        </p:nvSpPr>
        <p:spPr>
          <a:xfrm>
            <a:off x="1084263" y="6096000"/>
            <a:ext cx="1905000" cy="457200"/>
          </a:xfrm>
        </p:spPr>
        <p:txBody>
          <a:bodyPr/>
          <a:lstStyle>
            <a:lvl1pPr>
              <a:defRPr/>
            </a:lvl1pPr>
          </a:lstStyle>
          <a:p>
            <a:pPr>
              <a:defRPr/>
            </a:pPr>
            <a:endParaRPr lang="en-GB"/>
          </a:p>
        </p:txBody>
      </p:sp>
      <p:sp>
        <p:nvSpPr>
          <p:cNvPr id="9" name="Rectangle 1033">
            <a:extLst/>
          </p:cNvPr>
          <p:cNvSpPr>
            <a:spLocks noGrp="1" noChangeArrowheads="1"/>
          </p:cNvSpPr>
          <p:nvPr>
            <p:ph type="ftr" sz="quarter" idx="11"/>
          </p:nvPr>
        </p:nvSpPr>
        <p:spPr>
          <a:xfrm>
            <a:off x="3522663" y="6096000"/>
            <a:ext cx="2895600" cy="457200"/>
          </a:xfrm>
        </p:spPr>
        <p:txBody>
          <a:bodyPr/>
          <a:lstStyle>
            <a:lvl1pPr>
              <a:defRPr/>
            </a:lvl1pPr>
          </a:lstStyle>
          <a:p>
            <a:pPr>
              <a:defRPr/>
            </a:pPr>
            <a:endParaRPr lang="en-GB"/>
          </a:p>
        </p:txBody>
      </p:sp>
      <p:sp>
        <p:nvSpPr>
          <p:cNvPr id="10" name="Rectangle 1034">
            <a:extLst/>
          </p:cNvPr>
          <p:cNvSpPr>
            <a:spLocks noGrp="1" noChangeArrowheads="1"/>
          </p:cNvSpPr>
          <p:nvPr>
            <p:ph type="sldNum" sz="quarter" idx="12"/>
          </p:nvPr>
        </p:nvSpPr>
        <p:spPr>
          <a:xfrm>
            <a:off x="6951663" y="6096000"/>
            <a:ext cx="1905000" cy="457200"/>
          </a:xfrm>
        </p:spPr>
        <p:txBody>
          <a:bodyPr/>
          <a:lstStyle>
            <a:lvl1pPr>
              <a:defRPr/>
            </a:lvl1pPr>
          </a:lstStyle>
          <a:p>
            <a:pPr>
              <a:defRPr/>
            </a:pPr>
            <a:fld id="{52A2558B-2C8B-4DBF-93B8-17BE6581FFE2}" type="slidenum">
              <a:rPr lang="en-GB" altLang="en-US"/>
              <a:pPr>
                <a:defRPr/>
              </a:pPr>
              <a:t>‹#›</a:t>
            </a:fld>
            <a:endParaRPr lang="en-GB" altLang="en-US"/>
          </a:p>
        </p:txBody>
      </p:sp>
    </p:spTree>
    <p:extLst>
      <p:ext uri="{BB962C8B-B14F-4D97-AF65-F5344CB8AC3E}">
        <p14:creationId xmlns:p14="http://schemas.microsoft.com/office/powerpoint/2010/main" val="657409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9">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10">
            <a:extLst/>
          </p:cNvPr>
          <p:cNvSpPr>
            <a:spLocks noGrp="1" noChangeArrowheads="1"/>
          </p:cNvSpPr>
          <p:nvPr>
            <p:ph type="sldNum" sz="quarter" idx="12"/>
          </p:nvPr>
        </p:nvSpPr>
        <p:spPr>
          <a:ln/>
        </p:spPr>
        <p:txBody>
          <a:bodyPr/>
          <a:lstStyle>
            <a:lvl1pPr>
              <a:defRPr/>
            </a:lvl1pPr>
          </a:lstStyle>
          <a:p>
            <a:pPr>
              <a:defRPr/>
            </a:pPr>
            <a:fld id="{E0D66A35-0B82-4FC8-98EE-8B84D6AE3C9F}" type="slidenum">
              <a:rPr lang="en-GB" altLang="en-US"/>
              <a:pPr>
                <a:defRPr/>
              </a:pPr>
              <a:t>‹#›</a:t>
            </a:fld>
            <a:endParaRPr lang="en-GB" altLang="en-US"/>
          </a:p>
        </p:txBody>
      </p:sp>
    </p:spTree>
    <p:extLst>
      <p:ext uri="{BB962C8B-B14F-4D97-AF65-F5344CB8AC3E}">
        <p14:creationId xmlns:p14="http://schemas.microsoft.com/office/powerpoint/2010/main" val="1500912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066800" y="381000"/>
            <a:ext cx="5562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9">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10">
            <a:extLst/>
          </p:cNvPr>
          <p:cNvSpPr>
            <a:spLocks noGrp="1" noChangeArrowheads="1"/>
          </p:cNvSpPr>
          <p:nvPr>
            <p:ph type="sldNum" sz="quarter" idx="12"/>
          </p:nvPr>
        </p:nvSpPr>
        <p:spPr>
          <a:ln/>
        </p:spPr>
        <p:txBody>
          <a:bodyPr/>
          <a:lstStyle>
            <a:lvl1pPr>
              <a:defRPr/>
            </a:lvl1pPr>
          </a:lstStyle>
          <a:p>
            <a:pPr>
              <a:defRPr/>
            </a:pPr>
            <a:fld id="{9CA8C15B-2182-4F7F-9C6C-A22CAF550E11}" type="slidenum">
              <a:rPr lang="en-GB" altLang="en-US"/>
              <a:pPr>
                <a:defRPr/>
              </a:pPr>
              <a:t>‹#›</a:t>
            </a:fld>
            <a:endParaRPr lang="en-GB" altLang="en-US"/>
          </a:p>
        </p:txBody>
      </p:sp>
    </p:spTree>
    <p:extLst>
      <p:ext uri="{BB962C8B-B14F-4D97-AF65-F5344CB8AC3E}">
        <p14:creationId xmlns:p14="http://schemas.microsoft.com/office/powerpoint/2010/main" val="1370740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9">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10">
            <a:extLst/>
          </p:cNvPr>
          <p:cNvSpPr>
            <a:spLocks noGrp="1" noChangeArrowheads="1"/>
          </p:cNvSpPr>
          <p:nvPr>
            <p:ph type="sldNum" sz="quarter" idx="12"/>
          </p:nvPr>
        </p:nvSpPr>
        <p:spPr>
          <a:ln/>
        </p:spPr>
        <p:txBody>
          <a:bodyPr/>
          <a:lstStyle>
            <a:lvl1pPr>
              <a:defRPr/>
            </a:lvl1pPr>
          </a:lstStyle>
          <a:p>
            <a:pPr>
              <a:defRPr/>
            </a:pPr>
            <a:fld id="{C665DB08-6FD5-405F-A7DF-C52AB8CE5BF0}" type="slidenum">
              <a:rPr lang="en-GB" altLang="en-US"/>
              <a:pPr>
                <a:defRPr/>
              </a:pPr>
              <a:t>‹#›</a:t>
            </a:fld>
            <a:endParaRPr lang="en-GB" altLang="en-US"/>
          </a:p>
        </p:txBody>
      </p:sp>
    </p:spTree>
    <p:extLst>
      <p:ext uri="{BB962C8B-B14F-4D97-AF65-F5344CB8AC3E}">
        <p14:creationId xmlns:p14="http://schemas.microsoft.com/office/powerpoint/2010/main" val="3417051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9">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10">
            <a:extLst/>
          </p:cNvPr>
          <p:cNvSpPr>
            <a:spLocks noGrp="1" noChangeArrowheads="1"/>
          </p:cNvSpPr>
          <p:nvPr>
            <p:ph type="sldNum" sz="quarter" idx="12"/>
          </p:nvPr>
        </p:nvSpPr>
        <p:spPr>
          <a:ln/>
        </p:spPr>
        <p:txBody>
          <a:bodyPr/>
          <a:lstStyle>
            <a:lvl1pPr>
              <a:defRPr/>
            </a:lvl1pPr>
          </a:lstStyle>
          <a:p>
            <a:pPr>
              <a:defRPr/>
            </a:pPr>
            <a:fld id="{78F3386A-3874-4924-AC6F-3971702F0B57}" type="slidenum">
              <a:rPr lang="en-GB" altLang="en-US"/>
              <a:pPr>
                <a:defRPr/>
              </a:pPr>
              <a:t>‹#›</a:t>
            </a:fld>
            <a:endParaRPr lang="en-GB" altLang="en-US"/>
          </a:p>
        </p:txBody>
      </p:sp>
    </p:spTree>
    <p:extLst>
      <p:ext uri="{BB962C8B-B14F-4D97-AF65-F5344CB8AC3E}">
        <p14:creationId xmlns:p14="http://schemas.microsoft.com/office/powerpoint/2010/main" val="1922967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9">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10">
            <a:extLst/>
          </p:cNvPr>
          <p:cNvSpPr>
            <a:spLocks noGrp="1" noChangeArrowheads="1"/>
          </p:cNvSpPr>
          <p:nvPr>
            <p:ph type="sldNum" sz="quarter" idx="12"/>
          </p:nvPr>
        </p:nvSpPr>
        <p:spPr>
          <a:ln/>
        </p:spPr>
        <p:txBody>
          <a:bodyPr/>
          <a:lstStyle>
            <a:lvl1pPr>
              <a:defRPr/>
            </a:lvl1pPr>
          </a:lstStyle>
          <a:p>
            <a:pPr>
              <a:defRPr/>
            </a:pPr>
            <a:fld id="{47AED4C0-4767-4A22-9A1A-9E989BD5E40F}" type="slidenum">
              <a:rPr lang="en-GB" altLang="en-US"/>
              <a:pPr>
                <a:defRPr/>
              </a:pPr>
              <a:t>‹#›</a:t>
            </a:fld>
            <a:endParaRPr lang="en-GB" altLang="en-US"/>
          </a:p>
        </p:txBody>
      </p:sp>
    </p:spTree>
    <p:extLst>
      <p:ext uri="{BB962C8B-B14F-4D97-AF65-F5344CB8AC3E}">
        <p14:creationId xmlns:p14="http://schemas.microsoft.com/office/powerpoint/2010/main" val="225270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8">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9">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10">
            <a:extLst/>
          </p:cNvPr>
          <p:cNvSpPr>
            <a:spLocks noGrp="1" noChangeArrowheads="1"/>
          </p:cNvSpPr>
          <p:nvPr>
            <p:ph type="sldNum" sz="quarter" idx="12"/>
          </p:nvPr>
        </p:nvSpPr>
        <p:spPr>
          <a:ln/>
        </p:spPr>
        <p:txBody>
          <a:bodyPr/>
          <a:lstStyle>
            <a:lvl1pPr>
              <a:defRPr/>
            </a:lvl1pPr>
          </a:lstStyle>
          <a:p>
            <a:pPr>
              <a:defRPr/>
            </a:pPr>
            <a:fld id="{0A942767-7942-4F8A-911C-9D27D81E4748}" type="slidenum">
              <a:rPr lang="en-GB" altLang="en-US"/>
              <a:pPr>
                <a:defRPr/>
              </a:pPr>
              <a:t>‹#›</a:t>
            </a:fld>
            <a:endParaRPr lang="en-GB" altLang="en-US"/>
          </a:p>
        </p:txBody>
      </p:sp>
    </p:spTree>
    <p:extLst>
      <p:ext uri="{BB962C8B-B14F-4D97-AF65-F5344CB8AC3E}">
        <p14:creationId xmlns:p14="http://schemas.microsoft.com/office/powerpoint/2010/main" val="24489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8">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9">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10">
            <a:extLst/>
          </p:cNvPr>
          <p:cNvSpPr>
            <a:spLocks noGrp="1" noChangeArrowheads="1"/>
          </p:cNvSpPr>
          <p:nvPr>
            <p:ph type="sldNum" sz="quarter" idx="12"/>
          </p:nvPr>
        </p:nvSpPr>
        <p:spPr>
          <a:ln/>
        </p:spPr>
        <p:txBody>
          <a:bodyPr/>
          <a:lstStyle>
            <a:lvl1pPr>
              <a:defRPr/>
            </a:lvl1pPr>
          </a:lstStyle>
          <a:p>
            <a:pPr>
              <a:defRPr/>
            </a:pPr>
            <a:fld id="{7814DABD-336B-4E90-BF52-454672E9DE67}" type="slidenum">
              <a:rPr lang="en-GB" altLang="en-US"/>
              <a:pPr>
                <a:defRPr/>
              </a:pPr>
              <a:t>‹#›</a:t>
            </a:fld>
            <a:endParaRPr lang="en-GB" altLang="en-US"/>
          </a:p>
        </p:txBody>
      </p:sp>
    </p:spTree>
    <p:extLst>
      <p:ext uri="{BB962C8B-B14F-4D97-AF65-F5344CB8AC3E}">
        <p14:creationId xmlns:p14="http://schemas.microsoft.com/office/powerpoint/2010/main" val="410312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9">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10">
            <a:extLst/>
          </p:cNvPr>
          <p:cNvSpPr>
            <a:spLocks noGrp="1" noChangeArrowheads="1"/>
          </p:cNvSpPr>
          <p:nvPr>
            <p:ph type="sldNum" sz="quarter" idx="12"/>
          </p:nvPr>
        </p:nvSpPr>
        <p:spPr>
          <a:ln/>
        </p:spPr>
        <p:txBody>
          <a:bodyPr/>
          <a:lstStyle>
            <a:lvl1pPr>
              <a:defRPr/>
            </a:lvl1pPr>
          </a:lstStyle>
          <a:p>
            <a:pPr>
              <a:defRPr/>
            </a:pPr>
            <a:fld id="{3E779FF2-6BCE-4515-81EB-5FB4DB881BE9}" type="slidenum">
              <a:rPr lang="en-GB" altLang="en-US"/>
              <a:pPr>
                <a:defRPr/>
              </a:pPr>
              <a:t>‹#›</a:t>
            </a:fld>
            <a:endParaRPr lang="en-GB" altLang="en-US"/>
          </a:p>
        </p:txBody>
      </p:sp>
    </p:spTree>
    <p:extLst>
      <p:ext uri="{BB962C8B-B14F-4D97-AF65-F5344CB8AC3E}">
        <p14:creationId xmlns:p14="http://schemas.microsoft.com/office/powerpoint/2010/main" val="2239714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9">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10">
            <a:extLst/>
          </p:cNvPr>
          <p:cNvSpPr>
            <a:spLocks noGrp="1" noChangeArrowheads="1"/>
          </p:cNvSpPr>
          <p:nvPr>
            <p:ph type="sldNum" sz="quarter" idx="12"/>
          </p:nvPr>
        </p:nvSpPr>
        <p:spPr>
          <a:ln/>
        </p:spPr>
        <p:txBody>
          <a:bodyPr/>
          <a:lstStyle>
            <a:lvl1pPr>
              <a:defRPr/>
            </a:lvl1pPr>
          </a:lstStyle>
          <a:p>
            <a:pPr>
              <a:defRPr/>
            </a:pPr>
            <a:fld id="{D0EE0345-1247-48AB-87BD-425AEBE7A627}" type="slidenum">
              <a:rPr lang="en-GB" altLang="en-US"/>
              <a:pPr>
                <a:defRPr/>
              </a:pPr>
              <a:t>‹#›</a:t>
            </a:fld>
            <a:endParaRPr lang="en-GB" altLang="en-US"/>
          </a:p>
        </p:txBody>
      </p:sp>
    </p:spTree>
    <p:extLst>
      <p:ext uri="{BB962C8B-B14F-4D97-AF65-F5344CB8AC3E}">
        <p14:creationId xmlns:p14="http://schemas.microsoft.com/office/powerpoint/2010/main" val="4079584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9">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10">
            <a:extLst/>
          </p:cNvPr>
          <p:cNvSpPr>
            <a:spLocks noGrp="1" noChangeArrowheads="1"/>
          </p:cNvSpPr>
          <p:nvPr>
            <p:ph type="sldNum" sz="quarter" idx="12"/>
          </p:nvPr>
        </p:nvSpPr>
        <p:spPr>
          <a:ln/>
        </p:spPr>
        <p:txBody>
          <a:bodyPr/>
          <a:lstStyle>
            <a:lvl1pPr>
              <a:defRPr/>
            </a:lvl1pPr>
          </a:lstStyle>
          <a:p>
            <a:pPr>
              <a:defRPr/>
            </a:pPr>
            <a:fld id="{46A6517F-20BF-402A-AB18-DF702549C338}" type="slidenum">
              <a:rPr lang="en-GB" altLang="en-US"/>
              <a:pPr>
                <a:defRPr/>
              </a:pPr>
              <a:t>‹#›</a:t>
            </a:fld>
            <a:endParaRPr lang="en-GB" altLang="en-US"/>
          </a:p>
        </p:txBody>
      </p:sp>
    </p:spTree>
    <p:extLst>
      <p:ext uri="{BB962C8B-B14F-4D97-AF65-F5344CB8AC3E}">
        <p14:creationId xmlns:p14="http://schemas.microsoft.com/office/powerpoint/2010/main" val="1318161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p:bgPr>
    </p:bg>
    <p:spTree>
      <p:nvGrpSpPr>
        <p:cNvPr id="1" name=""/>
        <p:cNvGrpSpPr/>
        <p:nvPr/>
      </p:nvGrpSpPr>
      <p:grpSpPr>
        <a:xfrm>
          <a:off x="0" y="0"/>
          <a:ext cx="0" cy="0"/>
          <a:chOff x="0" y="0"/>
          <a:chExt cx="0" cy="0"/>
        </a:xfrm>
      </p:grpSpPr>
      <p:sp>
        <p:nvSpPr>
          <p:cNvPr id="1026" name="Rectangle 2">
            <a:extLst/>
          </p:cNvPr>
          <p:cNvSpPr>
            <a:spLocks noChangeArrowheads="1"/>
          </p:cNvSpPr>
          <p:nvPr/>
        </p:nvSpPr>
        <p:spPr bwMode="ltGray">
          <a:xfrm>
            <a:off x="609600" y="228600"/>
            <a:ext cx="8239125" cy="6391275"/>
          </a:xfrm>
          <a:prstGeom prst="rect">
            <a:avLst/>
          </a:prstGeom>
          <a:solidFill>
            <a:srgbClr val="EDE7E3"/>
          </a:solidFill>
          <a:ln>
            <a:noFill/>
          </a:ln>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en-US" altLang="en-US"/>
          </a:p>
        </p:txBody>
      </p:sp>
      <p:sp>
        <p:nvSpPr>
          <p:cNvPr id="1027" name="Line 3"/>
          <p:cNvSpPr>
            <a:spLocks noChangeShapeType="1"/>
          </p:cNvSpPr>
          <p:nvPr/>
        </p:nvSpPr>
        <p:spPr bwMode="ltGray">
          <a:xfrm>
            <a:off x="1016000" y="1600200"/>
            <a:ext cx="767080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pic>
        <p:nvPicPr>
          <p:cNvPr id="1028" name="Picture 4" descr="A:\minispir.GIF"/>
          <p:cNvPicPr>
            <a:picLocks noChangeAspect="1" noChangeArrowheads="1"/>
          </p:cNvPicPr>
          <p:nvPr/>
        </p:nvPicPr>
        <p:blipFill>
          <a:blip r:embed="rId13">
            <a:extLst>
              <a:ext uri="{28A0092B-C50C-407E-A947-70E740481C1C}">
                <a14:useLocalDpi xmlns:a14="http://schemas.microsoft.com/office/drawing/2010/main" val="0"/>
              </a:ext>
            </a:extLst>
          </a:blip>
          <a:srcRect b="5333"/>
          <a:stretch>
            <a:fillRect/>
          </a:stretch>
        </p:blipFill>
        <p:spPr bwMode="ltGray">
          <a:xfrm>
            <a:off x="0" y="50800"/>
            <a:ext cx="11811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A:\minispir.GIF"/>
          <p:cNvPicPr>
            <a:picLocks noChangeAspect="1" noChangeArrowheads="1"/>
          </p:cNvPicPr>
          <p:nvPr/>
        </p:nvPicPr>
        <p:blipFill>
          <a:blip r:embed="rId1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Grp="1" noChangeArrowheads="1"/>
          </p:cNvSpPr>
          <p:nvPr>
            <p:ph type="title"/>
          </p:nvPr>
        </p:nvSpPr>
        <p:spPr bwMode="auto">
          <a:xfrm>
            <a:off x="1066800" y="381000"/>
            <a:ext cx="762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31" name="Rectangle 7"/>
          <p:cNvSpPr>
            <a:spLocks noGrp="1" noChangeArrowheads="1"/>
          </p:cNvSpPr>
          <p:nvPr>
            <p:ph type="body" idx="1"/>
          </p:nvPr>
        </p:nvSpPr>
        <p:spPr bwMode="auto">
          <a:xfrm>
            <a:off x="1066800" y="17526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1512" name="Rectangle 8">
            <a:extLst/>
          </p:cNvPr>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defRPr>
            </a:lvl1pPr>
          </a:lstStyle>
          <a:p>
            <a:pPr>
              <a:defRPr/>
            </a:pPr>
            <a:endParaRPr lang="en-GB"/>
          </a:p>
        </p:txBody>
      </p:sp>
      <p:sp>
        <p:nvSpPr>
          <p:cNvPr id="21513" name="Rectangle 9">
            <a:extLst/>
          </p:cNvPr>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defRPr>
            </a:lvl1pPr>
          </a:lstStyle>
          <a:p>
            <a:pPr>
              <a:defRPr/>
            </a:pPr>
            <a:endParaRPr lang="en-GB"/>
          </a:p>
        </p:txBody>
      </p:sp>
      <p:sp>
        <p:nvSpPr>
          <p:cNvPr id="21514" name="Rectangle 10">
            <a:extLst/>
          </p:cNvPr>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74E14EB-7CEF-4DFB-ABB5-5C2A66733960}"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350" r:id="rId1"/>
    <p:sldLayoutId id="2147484340" r:id="rId2"/>
    <p:sldLayoutId id="2147484341" r:id="rId3"/>
    <p:sldLayoutId id="2147484342" r:id="rId4"/>
    <p:sldLayoutId id="2147484343" r:id="rId5"/>
    <p:sldLayoutId id="2147484344" r:id="rId6"/>
    <p:sldLayoutId id="2147484345" r:id="rId7"/>
    <p:sldLayoutId id="2147484346" r:id="rId8"/>
    <p:sldLayoutId id="2147484347" r:id="rId9"/>
    <p:sldLayoutId id="2147484348" r:id="rId10"/>
    <p:sldLayoutId id="21474843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19747" y="2286000"/>
            <a:ext cx="7721600" cy="1143000"/>
          </a:xfrm>
        </p:spPr>
        <p:txBody>
          <a:bodyPr/>
          <a:lstStyle/>
          <a:p>
            <a:pPr eaLnBrk="1" hangingPunct="1"/>
            <a:r>
              <a:rPr lang="en-GB" altLang="en-US" sz="7200" dirty="0">
                <a:latin typeface="Sassoon Infant Rg" panose="02000503030000020003" pitchFamily="50" charset="0"/>
              </a:rPr>
              <a:t>Welcome to </a:t>
            </a:r>
            <a:br>
              <a:rPr lang="en-GB" altLang="en-US" sz="7200" dirty="0">
                <a:latin typeface="Sassoon Infant Rg" panose="02000503030000020003" pitchFamily="50" charset="0"/>
              </a:rPr>
            </a:br>
            <a:r>
              <a:rPr lang="en-GB" altLang="en-US" sz="6500" b="1" dirty="0">
                <a:latin typeface="Sassoon Infant Rg" panose="02000503030000020003" pitchFamily="50" charset="0"/>
              </a:rPr>
              <a:t>The Foundation Stage</a:t>
            </a:r>
            <a:br>
              <a:rPr lang="en-GB" altLang="en-US" sz="6500" b="1" dirty="0">
                <a:latin typeface="Sassoon Infant Rg" panose="02000503030000020003" pitchFamily="50" charset="0"/>
              </a:rPr>
            </a:br>
            <a:r>
              <a:rPr lang="en-GB" altLang="en-US" sz="4500" b="1" dirty="0">
                <a:solidFill>
                  <a:srgbClr val="00B0F0"/>
                </a:solidFill>
                <a:latin typeface="Sassoon Infant Rg" panose="02000503030000020003" pitchFamily="50" charset="0"/>
              </a:rPr>
              <a:t>September 2023</a:t>
            </a:r>
            <a:br>
              <a:rPr lang="en-GB" altLang="en-US" sz="4500" b="1" dirty="0">
                <a:solidFill>
                  <a:srgbClr val="00B0F0"/>
                </a:solidFill>
                <a:latin typeface="Sassoon Infant Rg" panose="02000503030000020003" pitchFamily="50" charset="0"/>
              </a:rPr>
            </a:br>
            <a:endParaRPr lang="en-GB" altLang="en-US" sz="4500" b="1" dirty="0">
              <a:solidFill>
                <a:srgbClr val="00B0F0"/>
              </a:solidFill>
              <a:latin typeface="Sassoon Infant Rg" panose="02000503030000020003" pitchFamily="50" charset="0"/>
            </a:endParaRPr>
          </a:p>
        </p:txBody>
      </p:sp>
      <p:pic>
        <p:nvPicPr>
          <p:cNvPr id="2053" name="Picture 5" descr="C:\Documents and Settings\Gina\Application Data\Microsoft\Media Catalog\Downloaded Clips\cl5e\j0236473.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572000"/>
            <a:ext cx="169227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C:\Documents and Settings\Gina\Application Data\Microsoft\Media Catalog\Downloaded Clips\cl5e\j0236486.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6482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7"/>
          <p:cNvSpPr txBox="1">
            <a:spLocks noChangeArrowheads="1"/>
          </p:cNvSpPr>
          <p:nvPr/>
        </p:nvSpPr>
        <p:spPr bwMode="auto">
          <a:xfrm>
            <a:off x="4594225" y="4110038"/>
            <a:ext cx="261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n-US" sz="2400">
                <a:latin typeface="Tempus Sans ITC" panose="04020404030D07020202" pitchFamily="82" charset="0"/>
              </a:rPr>
              <a:t> </a:t>
            </a:r>
          </a:p>
        </p:txBody>
      </p:sp>
    </p:spTree>
    <p:custDataLst>
      <p:tags r:id="rId1"/>
    </p:custDataLst>
  </p:cSld>
  <p:clrMapOvr>
    <a:masterClrMapping/>
  </p:clrMapOvr>
  <p:transition spd="slow" advTm="194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0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altLang="en-US" sz="3600" b="1">
                <a:latin typeface="Sassoon Infant Rg" panose="02000503030000020003" pitchFamily="50" charset="0"/>
              </a:rPr>
              <a:t>What can you do to help your child’s mathematical development???</a:t>
            </a:r>
          </a:p>
        </p:txBody>
      </p:sp>
      <p:sp>
        <p:nvSpPr>
          <p:cNvPr id="22531" name="Rectangle 3"/>
          <p:cNvSpPr>
            <a:spLocks noGrp="1" noChangeArrowheads="1"/>
          </p:cNvSpPr>
          <p:nvPr>
            <p:ph type="body" idx="1"/>
          </p:nvPr>
        </p:nvSpPr>
        <p:spPr>
          <a:xfrm>
            <a:off x="1085850" y="1268413"/>
            <a:ext cx="7620000" cy="4114800"/>
          </a:xfrm>
        </p:spPr>
        <p:txBody>
          <a:bodyPr/>
          <a:lstStyle/>
          <a:p>
            <a:pPr eaLnBrk="1" hangingPunct="1">
              <a:buFontTx/>
              <a:buNone/>
            </a:pPr>
            <a:endParaRPr lang="en-GB" altLang="en-US" dirty="0">
              <a:latin typeface="Tempus Sans ITC" panose="04020404030D07020202" pitchFamily="82" charset="0"/>
            </a:endParaRPr>
          </a:p>
          <a:p>
            <a:pPr eaLnBrk="1" hangingPunct="1"/>
            <a:r>
              <a:rPr lang="en-GB" altLang="en-US" dirty="0">
                <a:solidFill>
                  <a:srgbClr val="FF0000"/>
                </a:solidFill>
                <a:latin typeface="Sassoon Infant Rg" panose="02000503030000020003" pitchFamily="50" charset="0"/>
              </a:rPr>
              <a:t>Subitising</a:t>
            </a:r>
            <a:r>
              <a:rPr lang="en-GB" altLang="en-US" dirty="0">
                <a:latin typeface="Sassoon Infant Rg" panose="02000503030000020003" pitchFamily="50" charset="0"/>
              </a:rPr>
              <a:t>.  We need to give children opportunities to see and name whole amounts without counting.</a:t>
            </a:r>
            <a:r>
              <a:rPr lang="en-US" altLang="en-US" dirty="0">
                <a:latin typeface="Sassoon Infant Rg" panose="02000503030000020003" pitchFamily="50" charset="0"/>
              </a:rPr>
              <a:t> </a:t>
            </a:r>
            <a:endParaRPr lang="en-GB" altLang="en-US" sz="1400" dirty="0">
              <a:latin typeface="Tempus Sans ITC" panose="04020404030D07020202" pitchFamily="82" charset="0"/>
            </a:endParaRPr>
          </a:p>
        </p:txBody>
      </p:sp>
      <p:pic>
        <p:nvPicPr>
          <p:cNvPr id="2253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505200"/>
            <a:ext cx="5448300"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51375"/>
    </mc:Choice>
    <mc:Fallback xmlns="">
      <p:transition spd="slow" advTm="5137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altLang="en-US" sz="3600" b="1">
                <a:latin typeface="Sassoon Infant Rg" panose="02000503030000020003" pitchFamily="50" charset="0"/>
              </a:rPr>
              <a:t>What can you do to help your child’s mathematical development???</a:t>
            </a:r>
          </a:p>
        </p:txBody>
      </p:sp>
      <p:sp>
        <p:nvSpPr>
          <p:cNvPr id="24579" name="Rectangle 3"/>
          <p:cNvSpPr>
            <a:spLocks noGrp="1" noChangeArrowheads="1"/>
          </p:cNvSpPr>
          <p:nvPr>
            <p:ph type="body" idx="1"/>
          </p:nvPr>
        </p:nvSpPr>
        <p:spPr>
          <a:xfrm>
            <a:off x="1085850" y="1268413"/>
            <a:ext cx="7620000" cy="4114800"/>
          </a:xfrm>
        </p:spPr>
        <p:txBody>
          <a:bodyPr/>
          <a:lstStyle/>
          <a:p>
            <a:pPr eaLnBrk="1" hangingPunct="1">
              <a:buFontTx/>
              <a:buNone/>
            </a:pPr>
            <a:endParaRPr lang="en-GB" altLang="en-US" dirty="0">
              <a:latin typeface="Tempus Sans ITC" panose="04020404030D07020202" pitchFamily="82" charset="0"/>
            </a:endParaRPr>
          </a:p>
          <a:p>
            <a:pPr eaLnBrk="1" hangingPunct="1"/>
            <a:r>
              <a:rPr lang="en-GB" altLang="en-US" dirty="0">
                <a:latin typeface="Sassoon Infant Rg" panose="02000503030000020003" pitchFamily="50" charset="0"/>
              </a:rPr>
              <a:t>Counting Rhymes &amp; songs</a:t>
            </a:r>
          </a:p>
          <a:p>
            <a:pPr eaLnBrk="1" hangingPunct="1"/>
            <a:r>
              <a:rPr lang="en-GB" altLang="en-US" dirty="0">
                <a:latin typeface="Sassoon Infant Rg" panose="02000503030000020003" pitchFamily="50" charset="0"/>
              </a:rPr>
              <a:t>Number recognition</a:t>
            </a:r>
          </a:p>
          <a:p>
            <a:pPr eaLnBrk="1" hangingPunct="1"/>
            <a:r>
              <a:rPr lang="en-GB" altLang="en-US" dirty="0">
                <a:latin typeface="Sassoon Infant Rg" panose="02000503030000020003" pitchFamily="50" charset="0"/>
              </a:rPr>
              <a:t>Naming colours and patterns</a:t>
            </a:r>
          </a:p>
          <a:p>
            <a:pPr eaLnBrk="1" hangingPunct="1"/>
            <a:r>
              <a:rPr lang="en-GB" altLang="en-US" dirty="0">
                <a:latin typeface="Sassoon Infant Rg" panose="02000503030000020003" pitchFamily="50" charset="0"/>
              </a:rPr>
              <a:t>Weighing and measuring.</a:t>
            </a:r>
          </a:p>
          <a:p>
            <a:pPr eaLnBrk="1" hangingPunct="1"/>
            <a:r>
              <a:rPr lang="en-GB" altLang="en-US" dirty="0">
                <a:latin typeface="Sassoon Infant Rg" panose="02000503030000020003" pitchFamily="50" charset="0"/>
              </a:rPr>
              <a:t>Maths in the ‘environment</a:t>
            </a:r>
            <a:r>
              <a:rPr lang="en-GB" altLang="en-US" dirty="0">
                <a:latin typeface="Tempus Sans ITC" panose="04020404030D07020202" pitchFamily="82" charset="0"/>
              </a:rPr>
              <a:t>’</a:t>
            </a:r>
          </a:p>
          <a:p>
            <a:pPr eaLnBrk="1" hangingPunct="1"/>
            <a:r>
              <a:rPr lang="en-US" altLang="en-US" dirty="0">
                <a:latin typeface="Sassoon Infant Rg" panose="02000503030000020003" pitchFamily="50" charset="0"/>
              </a:rPr>
              <a:t>C</a:t>
            </a:r>
            <a:r>
              <a:rPr lang="en-GB" altLang="en-US" dirty="0" err="1">
                <a:latin typeface="Sassoon Infant Rg" panose="02000503030000020003" pitchFamily="50" charset="0"/>
              </a:rPr>
              <a:t>ooking</a:t>
            </a:r>
            <a:endParaRPr lang="en-GB" altLang="en-US" dirty="0">
              <a:latin typeface="Sassoon Infant Rg" panose="02000503030000020003" pitchFamily="50" charset="0"/>
            </a:endParaRPr>
          </a:p>
          <a:p>
            <a:pPr eaLnBrk="1" hangingPunct="1">
              <a:buFontTx/>
              <a:buNone/>
            </a:pPr>
            <a:endParaRPr lang="en-GB" altLang="en-US" dirty="0">
              <a:latin typeface="Tempus Sans ITC" panose="04020404030D07020202" pitchFamily="82" charset="0"/>
            </a:endParaRPr>
          </a:p>
        </p:txBody>
      </p:sp>
      <p:pic>
        <p:nvPicPr>
          <p:cNvPr id="2458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950270"/>
            <a:ext cx="2137816" cy="176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4894263"/>
            <a:ext cx="2066925"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67395"/>
    </mc:Choice>
    <mc:Fallback xmlns="">
      <p:transition spd="slow" advTm="6739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altLang="en-US" b="1">
                <a:latin typeface="Sassoon Infant Rg" panose="02000503030000020003" pitchFamily="50" charset="0"/>
              </a:rPr>
              <a:t>Phonics</a:t>
            </a:r>
          </a:p>
        </p:txBody>
      </p:sp>
      <p:sp>
        <p:nvSpPr>
          <p:cNvPr id="7171" name="Rectangle 3">
            <a:extLst/>
          </p:cNvPr>
          <p:cNvSpPr>
            <a:spLocks noGrp="1" noChangeArrowheads="1"/>
          </p:cNvSpPr>
          <p:nvPr>
            <p:ph type="body" idx="1"/>
          </p:nvPr>
        </p:nvSpPr>
        <p:spPr>
          <a:xfrm>
            <a:off x="1066800" y="1700213"/>
            <a:ext cx="7272338" cy="4752975"/>
          </a:xfrm>
        </p:spPr>
        <p:txBody>
          <a:bodyPr/>
          <a:lstStyle/>
          <a:p>
            <a:pPr marL="0" indent="0" eaLnBrk="1" hangingPunct="1">
              <a:buFontTx/>
              <a:buNone/>
              <a:defRPr/>
            </a:pPr>
            <a:r>
              <a:rPr lang="en-GB" altLang="en-US" sz="2800" dirty="0">
                <a:latin typeface="Sassoon Infant Rg" panose="02000503030000020003" pitchFamily="50" charset="0"/>
              </a:rPr>
              <a:t>The ability to read has truly become a necessity to survive and thrive in today’s society.  Phonics is the most successful way to teach reading. </a:t>
            </a:r>
          </a:p>
          <a:p>
            <a:pPr marL="0" indent="0" eaLnBrk="1" hangingPunct="1">
              <a:buFontTx/>
              <a:buNone/>
              <a:defRPr/>
            </a:pPr>
            <a:r>
              <a:rPr lang="en-GB" altLang="en-US" sz="2800" dirty="0">
                <a:latin typeface="Sassoon Infant Rg" panose="02000503030000020003" pitchFamily="50" charset="0"/>
              </a:rPr>
              <a:t>During the Autumn term we focus on teaching 4 key areas of Phonics;</a:t>
            </a:r>
          </a:p>
          <a:p>
            <a:pPr eaLnBrk="1" hangingPunct="1">
              <a:defRPr/>
            </a:pPr>
            <a:r>
              <a:rPr lang="en-GB" altLang="en-US" sz="2800" dirty="0">
                <a:solidFill>
                  <a:srgbClr val="7030A0"/>
                </a:solidFill>
                <a:latin typeface="Sassoon Infant Rg" panose="02000503030000020003" pitchFamily="50" charset="0"/>
              </a:rPr>
              <a:t>Oral blending</a:t>
            </a:r>
          </a:p>
          <a:p>
            <a:pPr eaLnBrk="1" hangingPunct="1">
              <a:defRPr/>
            </a:pPr>
            <a:r>
              <a:rPr lang="en-GB" altLang="en-US" sz="2800" dirty="0">
                <a:solidFill>
                  <a:srgbClr val="FF0000"/>
                </a:solidFill>
                <a:latin typeface="Sassoon Infant Rg" panose="02000503030000020003" pitchFamily="50" charset="0"/>
              </a:rPr>
              <a:t>Sound recognition</a:t>
            </a:r>
          </a:p>
          <a:p>
            <a:pPr eaLnBrk="1" hangingPunct="1">
              <a:defRPr/>
            </a:pPr>
            <a:r>
              <a:rPr lang="en-GB" altLang="en-US" sz="2800" dirty="0">
                <a:solidFill>
                  <a:srgbClr val="00B050"/>
                </a:solidFill>
                <a:latin typeface="Sassoon Infant Rg" panose="02000503030000020003" pitchFamily="50" charset="0"/>
              </a:rPr>
              <a:t>Blending</a:t>
            </a:r>
          </a:p>
          <a:p>
            <a:pPr eaLnBrk="1" hangingPunct="1">
              <a:defRPr/>
            </a:pPr>
            <a:r>
              <a:rPr lang="en-GB" altLang="en-US" sz="2800" dirty="0">
                <a:solidFill>
                  <a:srgbClr val="0070C0"/>
                </a:solidFill>
                <a:latin typeface="Sassoon Infant Rg" panose="02000503030000020003" pitchFamily="50" charset="0"/>
              </a:rPr>
              <a:t>Tricky words</a:t>
            </a:r>
            <a:endParaRPr lang="en-GB" altLang="en-US" dirty="0">
              <a:solidFill>
                <a:srgbClr val="0070C0"/>
              </a:solidFill>
              <a:latin typeface="Sassoon Infant Rg" panose="02000503030000020003" pitchFamily="50" charset="0"/>
            </a:endParaRPr>
          </a:p>
          <a:p>
            <a:pPr eaLnBrk="1" hangingPunct="1">
              <a:buFontTx/>
              <a:buNone/>
              <a:defRPr/>
            </a:pPr>
            <a:endParaRPr lang="en-GB" altLang="en-US" dirty="0">
              <a:latin typeface="Sassoon Infant Rg" panose="02000503030000020003" pitchFamily="50" charset="0"/>
            </a:endParaRPr>
          </a:p>
          <a:p>
            <a:pPr eaLnBrk="1" hangingPunct="1">
              <a:defRPr/>
            </a:pPr>
            <a:endParaRPr lang="en-GB" altLang="en-US" dirty="0">
              <a:latin typeface="Tempus Sans ITC" panose="04020404030D07020202" pitchFamily="82" charset="0"/>
            </a:endParaRPr>
          </a:p>
          <a:p>
            <a:pPr eaLnBrk="1" hangingPunct="1">
              <a:defRPr/>
            </a:pPr>
            <a:endParaRPr lang="en-GB" altLang="en-US" dirty="0">
              <a:latin typeface="Tempus Sans ITC" panose="04020404030D07020202" pitchFamily="82" charset="0"/>
            </a:endParaRPr>
          </a:p>
        </p:txBody>
      </p:sp>
      <p:pic>
        <p:nvPicPr>
          <p:cNvPr id="26628" name="Picture 1"/>
          <p:cNvPicPr>
            <a:picLocks noChangeAspect="1"/>
          </p:cNvPicPr>
          <p:nvPr/>
        </p:nvPicPr>
        <p:blipFill>
          <a:blip r:embed="rId3">
            <a:extLst>
              <a:ext uri="{28A0092B-C50C-407E-A947-70E740481C1C}">
                <a14:useLocalDpi xmlns:a14="http://schemas.microsoft.com/office/drawing/2010/main" val="0"/>
              </a:ext>
            </a:extLst>
          </a:blip>
          <a:srcRect t="10098" b="15984"/>
          <a:stretch>
            <a:fillRect/>
          </a:stretch>
        </p:blipFill>
        <p:spPr bwMode="auto">
          <a:xfrm>
            <a:off x="5867400" y="4292600"/>
            <a:ext cx="21431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27687"/>
    </mc:Choice>
    <mc:Fallback xmlns="">
      <p:transition spd="slow" advTm="2768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altLang="en-US" b="1">
                <a:latin typeface="Sassoon Infant Rg" panose="02000503030000020003" pitchFamily="50" charset="0"/>
              </a:rPr>
              <a:t>Oral Blending</a:t>
            </a:r>
          </a:p>
        </p:txBody>
      </p:sp>
      <p:sp>
        <p:nvSpPr>
          <p:cNvPr id="7171" name="Rectangle 3">
            <a:extLst/>
          </p:cNvPr>
          <p:cNvSpPr>
            <a:spLocks noGrp="1" noChangeArrowheads="1"/>
          </p:cNvSpPr>
          <p:nvPr>
            <p:ph type="body" idx="1"/>
          </p:nvPr>
        </p:nvSpPr>
        <p:spPr>
          <a:xfrm>
            <a:off x="1066800" y="1628775"/>
            <a:ext cx="7897813" cy="4752975"/>
          </a:xfrm>
        </p:spPr>
        <p:txBody>
          <a:bodyPr/>
          <a:lstStyle/>
          <a:p>
            <a:pPr marL="0" indent="0" algn="ctr" eaLnBrk="1" hangingPunct="1">
              <a:buFontTx/>
              <a:buNone/>
              <a:defRPr/>
            </a:pPr>
            <a:r>
              <a:rPr lang="en-GB" altLang="en-US" sz="2800" dirty="0">
                <a:latin typeface="Sassoon Infant Rg" panose="02000503030000020003" pitchFamily="50" charset="0"/>
              </a:rPr>
              <a:t>This is the most important skill of all.  If children can orally blend they will be successful.  </a:t>
            </a:r>
          </a:p>
          <a:p>
            <a:pPr marL="0" indent="0" eaLnBrk="1" hangingPunct="1">
              <a:buFontTx/>
              <a:buNone/>
              <a:defRPr/>
            </a:pPr>
            <a:r>
              <a:rPr lang="en-GB" altLang="en-US" sz="2800" dirty="0">
                <a:solidFill>
                  <a:srgbClr val="0070C0"/>
                </a:solidFill>
                <a:latin typeface="Sassoon Infant Rg" panose="02000503030000020003" pitchFamily="50" charset="0"/>
              </a:rPr>
              <a:t>If we </a:t>
            </a:r>
            <a:r>
              <a:rPr lang="en-GB" altLang="en-US" sz="2800" b="1" dirty="0">
                <a:solidFill>
                  <a:srgbClr val="0070C0"/>
                </a:solidFill>
                <a:latin typeface="Sassoon Infant Rg" panose="02000503030000020003" pitchFamily="50" charset="0"/>
              </a:rPr>
              <a:t>say </a:t>
            </a:r>
            <a:r>
              <a:rPr lang="en-GB" altLang="en-US" sz="2800" dirty="0">
                <a:solidFill>
                  <a:srgbClr val="0070C0"/>
                </a:solidFill>
                <a:latin typeface="Sassoon Infant Rg" panose="02000503030000020003" pitchFamily="50" charset="0"/>
              </a:rPr>
              <a:t>c-a-t</a:t>
            </a:r>
            <a:r>
              <a:rPr lang="en-GB" altLang="en-US" sz="2800" b="1" dirty="0">
                <a:solidFill>
                  <a:srgbClr val="0070C0"/>
                </a:solidFill>
                <a:latin typeface="Sassoon Infant Rg" panose="02000503030000020003" pitchFamily="50" charset="0"/>
              </a:rPr>
              <a:t> </a:t>
            </a:r>
            <a:r>
              <a:rPr lang="en-GB" altLang="en-US" sz="2800" dirty="0">
                <a:solidFill>
                  <a:srgbClr val="0070C0"/>
                </a:solidFill>
                <a:latin typeface="Sassoon Infant Rg" panose="02000503030000020003" pitchFamily="50" charset="0"/>
              </a:rPr>
              <a:t>children need to be able to hear cat.</a:t>
            </a:r>
          </a:p>
          <a:p>
            <a:pPr marL="0" indent="0" eaLnBrk="1" hangingPunct="1">
              <a:buFontTx/>
              <a:buNone/>
              <a:defRPr/>
            </a:pPr>
            <a:r>
              <a:rPr lang="en-GB" altLang="en-US" sz="2800" dirty="0">
                <a:solidFill>
                  <a:srgbClr val="7030A0"/>
                </a:solidFill>
                <a:latin typeface="Sassoon Infant Rg" panose="02000503030000020003" pitchFamily="50" charset="0"/>
              </a:rPr>
              <a:t>If we </a:t>
            </a:r>
            <a:r>
              <a:rPr lang="en-GB" altLang="en-US" sz="2800" b="1" dirty="0">
                <a:solidFill>
                  <a:srgbClr val="7030A0"/>
                </a:solidFill>
                <a:latin typeface="Sassoon Infant Rg" panose="02000503030000020003" pitchFamily="50" charset="0"/>
              </a:rPr>
              <a:t>say </a:t>
            </a:r>
            <a:r>
              <a:rPr lang="en-GB" altLang="en-US" sz="2800" dirty="0">
                <a:solidFill>
                  <a:srgbClr val="7030A0"/>
                </a:solidFill>
                <a:latin typeface="Sassoon Infant Rg" panose="02000503030000020003" pitchFamily="50" charset="0"/>
              </a:rPr>
              <a:t>d-o-g, children need to be able to hear dog.  </a:t>
            </a:r>
          </a:p>
          <a:p>
            <a:pPr marL="0" indent="0" eaLnBrk="1" hangingPunct="1">
              <a:buFontTx/>
              <a:buNone/>
              <a:defRPr/>
            </a:pPr>
            <a:r>
              <a:rPr lang="en-GB" altLang="en-US" sz="2800" dirty="0">
                <a:latin typeface="Sassoon Infant Rg" panose="02000503030000020003" pitchFamily="50" charset="0"/>
              </a:rPr>
              <a:t>It is a skill that is learnt with practice and repetition.  You can help by reinforcing this at home, making it into a guessing game or even putting it into context – </a:t>
            </a:r>
            <a:r>
              <a:rPr lang="en-GB" altLang="en-US" sz="2800" dirty="0">
                <a:solidFill>
                  <a:srgbClr val="0070C0"/>
                </a:solidFill>
                <a:latin typeface="Sassoon Infant Rg" panose="02000503030000020003" pitchFamily="50" charset="0"/>
              </a:rPr>
              <a:t>go and brush your t-</a:t>
            </a:r>
            <a:r>
              <a:rPr lang="en-GB" altLang="en-US" sz="2800" dirty="0" err="1">
                <a:solidFill>
                  <a:srgbClr val="0070C0"/>
                </a:solidFill>
                <a:latin typeface="Sassoon Infant Rg" panose="02000503030000020003" pitchFamily="50" charset="0"/>
              </a:rPr>
              <a:t>ee</a:t>
            </a:r>
            <a:r>
              <a:rPr lang="en-GB" altLang="en-US" sz="2800" dirty="0">
                <a:solidFill>
                  <a:srgbClr val="0070C0"/>
                </a:solidFill>
                <a:latin typeface="Sassoon Infant Rg" panose="02000503030000020003" pitchFamily="50" charset="0"/>
              </a:rPr>
              <a:t>-</a:t>
            </a:r>
            <a:r>
              <a:rPr lang="en-GB" altLang="en-US" sz="2800" dirty="0" err="1">
                <a:solidFill>
                  <a:srgbClr val="0070C0"/>
                </a:solidFill>
                <a:latin typeface="Sassoon Infant Rg" panose="02000503030000020003" pitchFamily="50" charset="0"/>
              </a:rPr>
              <a:t>th</a:t>
            </a:r>
            <a:r>
              <a:rPr lang="en-GB" altLang="en-US" sz="2800" dirty="0">
                <a:solidFill>
                  <a:srgbClr val="0070C0"/>
                </a:solidFill>
                <a:latin typeface="Sassoon Infant Rg" panose="02000503030000020003" pitchFamily="50" charset="0"/>
              </a:rPr>
              <a:t> or put on your c-</a:t>
            </a:r>
            <a:r>
              <a:rPr lang="en-GB" altLang="en-US" sz="2800" dirty="0" err="1">
                <a:solidFill>
                  <a:srgbClr val="0070C0"/>
                </a:solidFill>
                <a:latin typeface="Sassoon Infant Rg" panose="02000503030000020003" pitchFamily="50" charset="0"/>
              </a:rPr>
              <a:t>oa</a:t>
            </a:r>
            <a:r>
              <a:rPr lang="en-GB" altLang="en-US" sz="2800" dirty="0">
                <a:solidFill>
                  <a:srgbClr val="0070C0"/>
                </a:solidFill>
                <a:latin typeface="Sassoon Infant Rg" panose="02000503030000020003" pitchFamily="50" charset="0"/>
              </a:rPr>
              <a:t>-t.</a:t>
            </a:r>
            <a:endParaRPr lang="en-GB" altLang="en-US" dirty="0">
              <a:solidFill>
                <a:srgbClr val="0070C0"/>
              </a:solidFill>
              <a:latin typeface="Sassoon Infant Rg" panose="02000503030000020003" pitchFamily="50" charset="0"/>
            </a:endParaRPr>
          </a:p>
          <a:p>
            <a:pPr eaLnBrk="1" hangingPunct="1">
              <a:defRPr/>
            </a:pPr>
            <a:endParaRPr lang="en-GB" altLang="en-US" dirty="0">
              <a:latin typeface="Tempus Sans ITC" panose="04020404030D07020202" pitchFamily="82" charset="0"/>
            </a:endParaRPr>
          </a:p>
        </p:txBody>
      </p:sp>
      <p:pic>
        <p:nvPicPr>
          <p:cNvPr id="2867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50175" y="5553075"/>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387350"/>
            <a:ext cx="11493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96188" y="350838"/>
            <a:ext cx="1033462"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65565"/>
    </mc:Choice>
    <mc:Fallback xmlns="">
      <p:transition spd="slow" advTm="6556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GB" altLang="en-US" b="1">
                <a:latin typeface="Sassoon Infant Rg" panose="02000503030000020003" pitchFamily="50" charset="0"/>
              </a:rPr>
              <a:t>Sound recognition</a:t>
            </a:r>
          </a:p>
        </p:txBody>
      </p:sp>
      <p:sp>
        <p:nvSpPr>
          <p:cNvPr id="27651" name="Rectangle 3">
            <a:extLst/>
          </p:cNvPr>
          <p:cNvSpPr>
            <a:spLocks noGrp="1" noChangeArrowheads="1"/>
          </p:cNvSpPr>
          <p:nvPr>
            <p:ph type="body" idx="1"/>
          </p:nvPr>
        </p:nvSpPr>
        <p:spPr>
          <a:xfrm>
            <a:off x="1077913" y="1412875"/>
            <a:ext cx="7742237" cy="4752975"/>
          </a:xfrm>
        </p:spPr>
        <p:txBody>
          <a:bodyPr/>
          <a:lstStyle/>
          <a:p>
            <a:pPr algn="ctr" eaLnBrk="1" hangingPunct="1">
              <a:buFontTx/>
              <a:buNone/>
              <a:defRPr/>
            </a:pPr>
            <a:r>
              <a:rPr lang="en-GB" altLang="en-US" dirty="0">
                <a:latin typeface="Sassoon Infant Rg" panose="02000503030000020003" pitchFamily="50" charset="0"/>
              </a:rPr>
              <a:t>We teach the children the sound that the letter makes, not the letter name.  </a:t>
            </a:r>
          </a:p>
          <a:p>
            <a:pPr algn="ctr" eaLnBrk="1" hangingPunct="1">
              <a:buFontTx/>
              <a:buNone/>
              <a:defRPr/>
            </a:pPr>
            <a:r>
              <a:rPr lang="en-GB" altLang="en-US" dirty="0">
                <a:latin typeface="Sassoon Infant Rg" panose="02000503030000020003" pitchFamily="50" charset="0"/>
              </a:rPr>
              <a:t>At this stage we do not even say the name of the letter </a:t>
            </a:r>
            <a:r>
              <a:rPr lang="en-GB" altLang="en-US" dirty="0">
                <a:solidFill>
                  <a:schemeClr val="accent4"/>
                </a:solidFill>
                <a:latin typeface="Sassoon Infant Rg" panose="02000503030000020003" pitchFamily="50" charset="0"/>
              </a:rPr>
              <a:t>as that </a:t>
            </a:r>
            <a:r>
              <a:rPr lang="en-GB" altLang="en-US" dirty="0">
                <a:latin typeface="Sassoon Infant Rg" panose="02000503030000020003" pitchFamily="50" charset="0"/>
              </a:rPr>
              <a:t>is confusing.</a:t>
            </a:r>
          </a:p>
          <a:p>
            <a:pPr eaLnBrk="1" hangingPunct="1">
              <a:buFontTx/>
              <a:buNone/>
              <a:defRPr/>
            </a:pPr>
            <a:endParaRPr lang="en-GB" altLang="en-US" sz="1400" dirty="0">
              <a:latin typeface="Sassoon Infant Rg" panose="02000503030000020003" pitchFamily="50" charset="0"/>
            </a:endParaRPr>
          </a:p>
          <a:p>
            <a:pPr algn="ctr" eaLnBrk="1" hangingPunct="1">
              <a:buFontTx/>
              <a:buNone/>
              <a:defRPr/>
            </a:pPr>
            <a:r>
              <a:rPr lang="en-GB" altLang="en-US" dirty="0">
                <a:latin typeface="Sassoon Infant Rg" panose="02000503030000020003" pitchFamily="50" charset="0"/>
              </a:rPr>
              <a:t>We need to be careful that we teach the correct pronunciation – no </a:t>
            </a:r>
            <a:r>
              <a:rPr lang="en-GB" altLang="en-US" dirty="0" err="1">
                <a:latin typeface="Sassoon Infant Rg" panose="02000503030000020003" pitchFamily="50" charset="0"/>
              </a:rPr>
              <a:t>schwaring</a:t>
            </a:r>
            <a:r>
              <a:rPr lang="en-GB" altLang="en-US" dirty="0">
                <a:latin typeface="Sassoon Infant Rg" panose="02000503030000020003" pitchFamily="50" charset="0"/>
              </a:rPr>
              <a:t>!!!</a:t>
            </a:r>
          </a:p>
          <a:p>
            <a:pPr eaLnBrk="1" hangingPunct="1">
              <a:buFontTx/>
              <a:buNone/>
              <a:defRPr/>
            </a:pPr>
            <a:r>
              <a:rPr lang="en-GB" altLang="en-US" sz="5400" dirty="0">
                <a:solidFill>
                  <a:srgbClr val="FF0000"/>
                </a:solidFill>
                <a:latin typeface="Sassoon Infant Rg" panose="02000503030000020003" pitchFamily="50" charset="0"/>
              </a:rPr>
              <a:t>              jump    </a:t>
            </a:r>
          </a:p>
          <a:p>
            <a:pPr eaLnBrk="1" hangingPunct="1">
              <a:defRPr/>
            </a:pPr>
            <a:endParaRPr lang="en-GB" altLang="en-US" dirty="0">
              <a:latin typeface="Tempus Sans ITC" panose="04020404030D07020202" pitchFamily="82" charset="0"/>
            </a:endParaRPr>
          </a:p>
        </p:txBody>
      </p:sp>
      <p:sp>
        <p:nvSpPr>
          <p:cNvPr id="30724" name="AutoShape 2" descr="Image result for jumper clip art"/>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pic>
        <p:nvPicPr>
          <p:cNvPr id="3072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5237163"/>
            <a:ext cx="1147763"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59813"/>
    </mc:Choice>
    <mc:Fallback xmlns="">
      <p:transition spd="slow" advTm="5981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GB" altLang="en-US" b="1">
                <a:latin typeface="Sassoon Infant Rg" panose="02000503030000020003" pitchFamily="50" charset="0"/>
              </a:rPr>
              <a:t>Blending</a:t>
            </a:r>
          </a:p>
        </p:txBody>
      </p:sp>
      <p:sp>
        <p:nvSpPr>
          <p:cNvPr id="7171" name="Rectangle 3">
            <a:extLst/>
          </p:cNvPr>
          <p:cNvSpPr>
            <a:spLocks noGrp="1" noChangeArrowheads="1"/>
          </p:cNvSpPr>
          <p:nvPr>
            <p:ph type="body" idx="1"/>
          </p:nvPr>
        </p:nvSpPr>
        <p:spPr>
          <a:xfrm>
            <a:off x="1096963" y="1773238"/>
            <a:ext cx="7723187" cy="4752975"/>
          </a:xfrm>
        </p:spPr>
        <p:txBody>
          <a:bodyPr/>
          <a:lstStyle/>
          <a:p>
            <a:pPr marL="0" indent="0" eaLnBrk="1" hangingPunct="1">
              <a:buFontTx/>
              <a:buNone/>
              <a:defRPr/>
            </a:pPr>
            <a:r>
              <a:rPr lang="en-GB" altLang="en-US" sz="2800" dirty="0">
                <a:latin typeface="Sassoon Infant Rg" panose="02000503030000020003" pitchFamily="50" charset="0"/>
              </a:rPr>
              <a:t>When children can orally blend and can recognise the sounds instantly, they are ready to read words.  </a:t>
            </a:r>
          </a:p>
          <a:p>
            <a:pPr marL="0" indent="0" algn="ctr" eaLnBrk="1" hangingPunct="1">
              <a:buFontTx/>
              <a:buNone/>
              <a:defRPr/>
            </a:pPr>
            <a:r>
              <a:rPr lang="en-GB" altLang="en-US" sz="2800" dirty="0">
                <a:latin typeface="Sassoon Infant Rg" panose="02000503030000020003" pitchFamily="50" charset="0"/>
              </a:rPr>
              <a:t>They need to say the sounds together to make a word.  </a:t>
            </a:r>
          </a:p>
          <a:p>
            <a:pPr marL="0" indent="0" algn="ctr" eaLnBrk="1" hangingPunct="1">
              <a:buFontTx/>
              <a:buNone/>
              <a:defRPr/>
            </a:pPr>
            <a:r>
              <a:rPr lang="en-GB" altLang="en-US" sz="2800" dirty="0">
                <a:latin typeface="Sassoon Infant Rg" panose="02000503030000020003" pitchFamily="50" charset="0"/>
              </a:rPr>
              <a:t>Again, children need lots of practice.</a:t>
            </a:r>
          </a:p>
          <a:p>
            <a:pPr marL="0" indent="0" eaLnBrk="1" hangingPunct="1">
              <a:buFontTx/>
              <a:buNone/>
              <a:defRPr/>
            </a:pPr>
            <a:endParaRPr lang="en-GB" altLang="en-US" sz="2800" dirty="0">
              <a:latin typeface="Sassoon Infant Rg" panose="02000503030000020003" pitchFamily="50" charset="0"/>
            </a:endParaRPr>
          </a:p>
          <a:p>
            <a:pPr marL="0" indent="0" eaLnBrk="1" hangingPunct="1">
              <a:buFontTx/>
              <a:buNone/>
              <a:defRPr/>
            </a:pPr>
            <a:r>
              <a:rPr lang="en-GB" altLang="en-US" sz="2800" dirty="0">
                <a:solidFill>
                  <a:srgbClr val="0070C0"/>
                </a:solidFill>
                <a:latin typeface="Sassoon Infant Rg" panose="02000503030000020003" pitchFamily="50" charset="0"/>
              </a:rPr>
              <a:t>		</a:t>
            </a:r>
            <a:r>
              <a:rPr lang="en-GB" altLang="en-US" sz="4500" dirty="0">
                <a:solidFill>
                  <a:srgbClr val="0070C0"/>
                </a:solidFill>
                <a:latin typeface="Sassoon Infant Rg" panose="02000503030000020003" pitchFamily="50" charset="0"/>
              </a:rPr>
              <a:t>E.g. It is a pen.  </a:t>
            </a:r>
          </a:p>
          <a:p>
            <a:pPr eaLnBrk="1" hangingPunct="1">
              <a:defRPr/>
            </a:pPr>
            <a:endParaRPr lang="en-GB" altLang="en-US" dirty="0">
              <a:latin typeface="Tempus Sans ITC" panose="04020404030D07020202" pitchFamily="82" charset="0"/>
            </a:endParaRPr>
          </a:p>
          <a:p>
            <a:pPr eaLnBrk="1" hangingPunct="1">
              <a:defRPr/>
            </a:pPr>
            <a:endParaRPr lang="en-GB" altLang="en-US" dirty="0">
              <a:latin typeface="Tempus Sans ITC" panose="04020404030D07020202" pitchFamily="82" charset="0"/>
            </a:endParaRPr>
          </a:p>
        </p:txBody>
      </p:sp>
      <p:pic>
        <p:nvPicPr>
          <p:cNvPr id="3277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4724400"/>
            <a:ext cx="1547812"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41219"/>
    </mc:Choice>
    <mc:Fallback xmlns="">
      <p:transition spd="slow" advTm="4121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GB" altLang="en-US" b="1">
                <a:latin typeface="Sassoon Infant Rg" panose="02000503030000020003" pitchFamily="50" charset="0"/>
              </a:rPr>
              <a:t>Tricky Words</a:t>
            </a:r>
          </a:p>
        </p:txBody>
      </p:sp>
      <p:sp>
        <p:nvSpPr>
          <p:cNvPr id="7171" name="Rectangle 3">
            <a:extLst/>
          </p:cNvPr>
          <p:cNvSpPr>
            <a:spLocks noGrp="1" noChangeArrowheads="1"/>
          </p:cNvSpPr>
          <p:nvPr>
            <p:ph type="body" idx="1"/>
          </p:nvPr>
        </p:nvSpPr>
        <p:spPr>
          <a:xfrm>
            <a:off x="1066800" y="1628775"/>
            <a:ext cx="7897813" cy="4752975"/>
          </a:xfrm>
        </p:spPr>
        <p:txBody>
          <a:bodyPr/>
          <a:lstStyle/>
          <a:p>
            <a:pPr marL="0" indent="0" algn="ctr" eaLnBrk="1" hangingPunct="1">
              <a:buFontTx/>
              <a:buNone/>
              <a:defRPr/>
            </a:pPr>
            <a:r>
              <a:rPr lang="en-GB" altLang="en-US" sz="2800" dirty="0">
                <a:latin typeface="Sassoon Infant Rg" panose="02000503030000020003" pitchFamily="50" charset="0"/>
              </a:rPr>
              <a:t>There are, of course, words in the English language that you cannot sound out.  These are called tricky words and need to be learnt by memory.  </a:t>
            </a:r>
          </a:p>
          <a:p>
            <a:pPr marL="0" indent="0" algn="ctr" eaLnBrk="1" hangingPunct="1">
              <a:buFontTx/>
              <a:buNone/>
              <a:defRPr/>
            </a:pPr>
            <a:r>
              <a:rPr lang="en-GB" altLang="en-US" sz="2800" dirty="0">
                <a:latin typeface="Sassoon Infant Rg" panose="02000503030000020003" pitchFamily="50" charset="0"/>
              </a:rPr>
              <a:t>Examples of tricky words are:</a:t>
            </a:r>
          </a:p>
          <a:p>
            <a:pPr marL="0" indent="0" algn="ctr" eaLnBrk="1" hangingPunct="1">
              <a:buFontTx/>
              <a:buNone/>
              <a:defRPr/>
            </a:pPr>
            <a:r>
              <a:rPr lang="en-GB" altLang="en-US" sz="7200" dirty="0">
                <a:solidFill>
                  <a:srgbClr val="FF0000"/>
                </a:solidFill>
                <a:latin typeface="Sassoon Infant Rg" panose="02000503030000020003" pitchFamily="50" charset="0"/>
              </a:rPr>
              <a:t>I  to  the  no  go into</a:t>
            </a:r>
          </a:p>
          <a:p>
            <a:pPr eaLnBrk="1" hangingPunct="1">
              <a:defRPr/>
            </a:pPr>
            <a:endParaRPr lang="en-GB" altLang="en-US" dirty="0">
              <a:latin typeface="Tempus Sans ITC" panose="04020404030D07020202" pitchFamily="82" charset="0"/>
            </a:endParaRPr>
          </a:p>
          <a:p>
            <a:pPr eaLnBrk="1" hangingPunct="1">
              <a:defRPr/>
            </a:pPr>
            <a:endParaRPr lang="en-GB" altLang="en-US" dirty="0">
              <a:latin typeface="Tempus Sans ITC" panose="04020404030D07020202" pitchFamily="82"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27874"/>
    </mc:Choice>
    <mc:Fallback xmlns="">
      <p:transition spd="slow" advTm="2787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66800" y="407988"/>
            <a:ext cx="7620000" cy="1143000"/>
          </a:xfrm>
        </p:spPr>
        <p:txBody>
          <a:bodyPr/>
          <a:lstStyle/>
          <a:p>
            <a:pPr eaLnBrk="1" hangingPunct="1"/>
            <a:r>
              <a:rPr lang="en-GB" altLang="en-US" b="1">
                <a:latin typeface="Sassoon Infant Rg" panose="02000503030000020003" pitchFamily="50" charset="0"/>
              </a:rPr>
              <a:t>Phonics</a:t>
            </a:r>
          </a:p>
        </p:txBody>
      </p:sp>
      <p:sp>
        <p:nvSpPr>
          <p:cNvPr id="36867" name="Rectangle 3"/>
          <p:cNvSpPr>
            <a:spLocks noGrp="1" noChangeArrowheads="1"/>
          </p:cNvSpPr>
          <p:nvPr>
            <p:ph type="body" idx="1"/>
          </p:nvPr>
        </p:nvSpPr>
        <p:spPr>
          <a:xfrm>
            <a:off x="1066800" y="1052513"/>
            <a:ext cx="7753350" cy="4752975"/>
          </a:xfrm>
        </p:spPr>
        <p:txBody>
          <a:bodyPr/>
          <a:lstStyle/>
          <a:p>
            <a:pPr eaLnBrk="1" hangingPunct="1">
              <a:buFontTx/>
              <a:buNone/>
            </a:pPr>
            <a:br>
              <a:rPr lang="en-GB" altLang="en-US" dirty="0">
                <a:latin typeface="Tempus Sans ITC" panose="04020404030D07020202" pitchFamily="82" charset="0"/>
              </a:rPr>
            </a:br>
            <a:r>
              <a:rPr lang="en-GB" altLang="en-US" sz="3000" dirty="0">
                <a:latin typeface="Sassoon Infant Rg" panose="02000503030000020003" pitchFamily="50" charset="0"/>
              </a:rPr>
              <a:t>Once the children have settled in, we will begin sending home a phonics activity once a week. Last week, we sent home a weekly phonics sound strip.  You will need to practise these activities daily with your children to help them embed what they have learnt in school.</a:t>
            </a:r>
            <a:endParaRPr lang="en-GB" altLang="en-US" sz="1200" dirty="0">
              <a:latin typeface="Sassoon Infant Rg" panose="02000503030000020003" pitchFamily="50" charset="0"/>
            </a:endParaRPr>
          </a:p>
          <a:p>
            <a:pPr algn="ctr" eaLnBrk="1" hangingPunct="1">
              <a:buFontTx/>
              <a:buNone/>
            </a:pPr>
            <a:r>
              <a:rPr lang="en-GB" altLang="en-US" sz="3000" dirty="0">
                <a:latin typeface="Sassoon Infant Rg" panose="02000503030000020003" pitchFamily="50" charset="0"/>
              </a:rPr>
              <a:t>   </a:t>
            </a:r>
            <a:r>
              <a:rPr lang="en-GB" altLang="en-US" sz="3000" b="1" dirty="0">
                <a:solidFill>
                  <a:srgbClr val="0070C0"/>
                </a:solidFill>
                <a:latin typeface="Sassoon Infant Rg" panose="02000503030000020003" pitchFamily="50" charset="0"/>
              </a:rPr>
              <a:t>Little and often is most helpful</a:t>
            </a:r>
            <a:r>
              <a:rPr lang="en-GB" altLang="en-US" b="1" dirty="0">
                <a:solidFill>
                  <a:srgbClr val="0070C0"/>
                </a:solidFill>
                <a:latin typeface="Sassoon Infant Rg" panose="02000503030000020003" pitchFamily="50" charset="0"/>
              </a:rPr>
              <a:t>.</a:t>
            </a:r>
          </a:p>
          <a:p>
            <a:pPr algn="ctr" eaLnBrk="1" hangingPunct="1">
              <a:buFontTx/>
              <a:buNone/>
            </a:pPr>
            <a:r>
              <a:rPr lang="en-US" altLang="en-US" b="1" dirty="0">
                <a:solidFill>
                  <a:srgbClr val="0070C0"/>
                </a:solidFill>
                <a:latin typeface="Sassoon Infant Rg" panose="02000503030000020003" pitchFamily="50" charset="0"/>
              </a:rPr>
              <a:t>A</a:t>
            </a:r>
            <a:r>
              <a:rPr lang="en-GB" altLang="en-US" b="1" dirty="0" err="1">
                <a:solidFill>
                  <a:srgbClr val="0070C0"/>
                </a:solidFill>
                <a:latin typeface="Sassoon Infant Rg" panose="02000503030000020003" pitchFamily="50" charset="0"/>
              </a:rPr>
              <a:t>ny</a:t>
            </a:r>
            <a:r>
              <a:rPr lang="en-GB" altLang="en-US" b="1" dirty="0">
                <a:solidFill>
                  <a:srgbClr val="0070C0"/>
                </a:solidFill>
                <a:latin typeface="Sassoon Infant Rg" panose="02000503030000020003" pitchFamily="50" charset="0"/>
              </a:rPr>
              <a:t> questions about Phonics?</a:t>
            </a:r>
          </a:p>
          <a:p>
            <a:pPr eaLnBrk="1" hangingPunct="1"/>
            <a:endParaRPr lang="en-GB" altLang="en-US" dirty="0">
              <a:latin typeface="Tempus Sans ITC" panose="04020404030D07020202" pitchFamily="82" charset="0"/>
            </a:endParaRPr>
          </a:p>
          <a:p>
            <a:pPr eaLnBrk="1" hangingPunct="1"/>
            <a:endParaRPr lang="en-GB" altLang="en-US" dirty="0">
              <a:latin typeface="Tempus Sans ITC" panose="04020404030D07020202" pitchFamily="82" charset="0"/>
            </a:endParaRPr>
          </a:p>
        </p:txBody>
      </p:sp>
      <p:pic>
        <p:nvPicPr>
          <p:cNvPr id="3" name="Picture 2">
            <a:extLst>
              <a:ext uri="{FF2B5EF4-FFF2-40B4-BE49-F238E27FC236}">
                <a16:creationId xmlns:a16="http://schemas.microsoft.com/office/drawing/2014/main" id="{D7ECC75C-1187-4500-8E4E-6A2E4011CE1B}"/>
              </a:ext>
            </a:extLst>
          </p:cNvPr>
          <p:cNvPicPr>
            <a:picLocks noChangeAspect="1"/>
          </p:cNvPicPr>
          <p:nvPr/>
        </p:nvPicPr>
        <p:blipFill>
          <a:blip r:embed="rId3"/>
          <a:stretch>
            <a:fillRect/>
          </a:stretch>
        </p:blipFill>
        <p:spPr>
          <a:xfrm>
            <a:off x="6653823" y="407988"/>
            <a:ext cx="1662594" cy="9400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4886"/>
    </mc:Choice>
    <mc:Fallback xmlns="">
      <p:transition spd="slow" advTm="3488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GB" altLang="en-US" b="1">
                <a:latin typeface="Sassoon Infant Rg" panose="02000503030000020003" pitchFamily="50" charset="0"/>
              </a:rPr>
              <a:t>Books</a:t>
            </a:r>
          </a:p>
        </p:txBody>
      </p:sp>
      <p:sp>
        <p:nvSpPr>
          <p:cNvPr id="7171" name="Rectangle 3">
            <a:extLst/>
          </p:cNvPr>
          <p:cNvSpPr>
            <a:spLocks noGrp="1" noChangeArrowheads="1"/>
          </p:cNvSpPr>
          <p:nvPr>
            <p:ph type="body" idx="1"/>
          </p:nvPr>
        </p:nvSpPr>
        <p:spPr>
          <a:xfrm>
            <a:off x="1059557" y="692696"/>
            <a:ext cx="7760915" cy="5339803"/>
          </a:xfrm>
        </p:spPr>
        <p:txBody>
          <a:bodyPr/>
          <a:lstStyle/>
          <a:p>
            <a:pPr marL="0" indent="0" eaLnBrk="1" hangingPunct="1">
              <a:buFontTx/>
              <a:buNone/>
              <a:defRPr/>
            </a:pPr>
            <a:endParaRPr lang="en-GB" altLang="en-US" sz="2800" dirty="0">
              <a:latin typeface="Tempus Sans ITC" panose="04020404030D07020202" pitchFamily="82" charset="0"/>
            </a:endParaRPr>
          </a:p>
          <a:p>
            <a:pPr marL="0" indent="0" eaLnBrk="1" hangingPunct="1">
              <a:buFontTx/>
              <a:buNone/>
              <a:defRPr/>
            </a:pPr>
            <a:endParaRPr lang="en-GB" altLang="en-US" sz="2800" dirty="0">
              <a:latin typeface="Tempus Sans ITC" panose="04020404030D07020202" pitchFamily="82" charset="0"/>
            </a:endParaRPr>
          </a:p>
          <a:p>
            <a:pPr marL="0" indent="0" algn="ctr" eaLnBrk="1" hangingPunct="1">
              <a:buFontTx/>
              <a:buNone/>
              <a:defRPr/>
            </a:pPr>
            <a:r>
              <a:rPr lang="en-GB" altLang="en-US" dirty="0">
                <a:latin typeface="Sassoon Infant Rg" panose="02000503030000020003" pitchFamily="50" charset="0"/>
              </a:rPr>
              <a:t>From Friday 15</a:t>
            </a:r>
            <a:r>
              <a:rPr lang="en-GB" altLang="en-US" baseline="30000" dirty="0">
                <a:latin typeface="Sassoon Infant Rg" panose="02000503030000020003" pitchFamily="50" charset="0"/>
              </a:rPr>
              <a:t>th</a:t>
            </a:r>
            <a:r>
              <a:rPr lang="en-GB" altLang="en-US" dirty="0">
                <a:latin typeface="Sassoon Infant Rg" panose="02000503030000020003" pitchFamily="50" charset="0"/>
              </a:rPr>
              <a:t> of September, the children have been provided with wordless reading books.</a:t>
            </a:r>
            <a:endParaRPr lang="en-GB" altLang="en-US" sz="2800" dirty="0">
              <a:latin typeface="Sassoon Infant Rg" panose="02000503030000020003" pitchFamily="50" charset="0"/>
            </a:endParaRPr>
          </a:p>
          <a:p>
            <a:pPr marL="0" indent="0" algn="ctr" eaLnBrk="1" hangingPunct="1">
              <a:buNone/>
              <a:defRPr/>
            </a:pPr>
            <a:r>
              <a:rPr lang="en-GB" altLang="en-US" dirty="0">
                <a:latin typeface="Sassoon Infant Rg" panose="02000503030000020003" pitchFamily="50" charset="0"/>
              </a:rPr>
              <a:t>Further information was also sent home.</a:t>
            </a:r>
          </a:p>
          <a:p>
            <a:pPr marL="0" indent="0" algn="ctr" eaLnBrk="1" hangingPunct="1">
              <a:buFontTx/>
              <a:buNone/>
              <a:defRPr/>
            </a:pPr>
            <a:endParaRPr lang="en-GB" altLang="en-US" dirty="0">
              <a:latin typeface="Sassoon Infant Rg" panose="02000503030000020003" pitchFamily="50" charset="0"/>
            </a:endParaRPr>
          </a:p>
          <a:p>
            <a:pPr marL="0" indent="0" algn="ctr" eaLnBrk="1" hangingPunct="1">
              <a:buFontTx/>
              <a:buNone/>
              <a:defRPr/>
            </a:pPr>
            <a:r>
              <a:rPr lang="en-GB" altLang="en-US" dirty="0">
                <a:latin typeface="Sassoon Infant Rg" panose="02000503030000020003" pitchFamily="50" charset="0"/>
              </a:rPr>
              <a:t>These books are initially wordless to help teach all children the necessary pre reading skills.</a:t>
            </a:r>
          </a:p>
          <a:p>
            <a:pPr marL="0" indent="0" algn="ctr" eaLnBrk="1" hangingPunct="1">
              <a:buFontTx/>
              <a:buNone/>
              <a:defRPr/>
            </a:pPr>
            <a:endParaRPr lang="en-GB" altLang="en-US" sz="2800" dirty="0">
              <a:latin typeface="Sassoon Infant Rg" panose="02000503030000020003" pitchFamily="50" charset="0"/>
            </a:endParaRPr>
          </a:p>
          <a:p>
            <a:pPr eaLnBrk="1" hangingPunct="1">
              <a:defRPr/>
            </a:pPr>
            <a:endParaRPr lang="en-US" altLang="en-US" sz="2000" dirty="0">
              <a:latin typeface="Sassoon Infant Rg" panose="02000503030000020003" pitchFamily="50" charset="0"/>
            </a:endParaRPr>
          </a:p>
          <a:p>
            <a:pPr marL="0" indent="0" eaLnBrk="1" hangingPunct="1">
              <a:buNone/>
              <a:defRPr/>
            </a:pPr>
            <a:endParaRPr lang="en-US" altLang="en-US" dirty="0">
              <a:latin typeface="Tempus Sans ITC" panose="04020404030D07020202" pitchFamily="82" charset="0"/>
            </a:endParaRPr>
          </a:p>
          <a:p>
            <a:pPr marL="0" indent="0" eaLnBrk="1" hangingPunct="1">
              <a:buNone/>
              <a:defRPr/>
            </a:pPr>
            <a:r>
              <a:rPr lang="en-US" altLang="en-US" sz="2000" dirty="0">
                <a:latin typeface="Sassoon Infant Rg" panose="02000503030000020003" pitchFamily="50" charset="0"/>
              </a:rPr>
              <a:t>                         </a:t>
            </a:r>
            <a:endParaRPr lang="en-GB" altLang="en-US" dirty="0">
              <a:latin typeface="Tempus Sans ITC" panose="04020404030D07020202" pitchFamily="82" charset="0"/>
            </a:endParaRPr>
          </a:p>
        </p:txBody>
      </p:sp>
      <p:pic>
        <p:nvPicPr>
          <p:cNvPr id="3891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381000"/>
            <a:ext cx="9398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381000"/>
            <a:ext cx="104775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108836"/>
    </mc:Choice>
    <mc:Fallback xmlns="">
      <p:transition spd="slow" advTm="10883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2965-92A8-43FF-9788-E637D85A3D5C}"/>
              </a:ext>
            </a:extLst>
          </p:cNvPr>
          <p:cNvSpPr>
            <a:spLocks noGrp="1"/>
          </p:cNvSpPr>
          <p:nvPr>
            <p:ph type="title"/>
          </p:nvPr>
        </p:nvSpPr>
        <p:spPr>
          <a:xfrm>
            <a:off x="2415456" y="419100"/>
            <a:ext cx="4513312" cy="1050257"/>
          </a:xfrm>
        </p:spPr>
        <p:txBody>
          <a:bodyPr/>
          <a:lstStyle/>
          <a:p>
            <a:r>
              <a:rPr lang="en-GB" dirty="0"/>
              <a:t>Library Club</a:t>
            </a:r>
          </a:p>
        </p:txBody>
      </p:sp>
      <p:sp>
        <p:nvSpPr>
          <p:cNvPr id="3" name="Content Placeholder 2">
            <a:extLst>
              <a:ext uri="{FF2B5EF4-FFF2-40B4-BE49-F238E27FC236}">
                <a16:creationId xmlns:a16="http://schemas.microsoft.com/office/drawing/2014/main" id="{CA7D43D9-1AA4-4155-B554-126F6914580C}"/>
              </a:ext>
            </a:extLst>
          </p:cNvPr>
          <p:cNvSpPr>
            <a:spLocks noGrp="1"/>
          </p:cNvSpPr>
          <p:nvPr>
            <p:ph idx="1"/>
          </p:nvPr>
        </p:nvSpPr>
        <p:spPr>
          <a:xfrm>
            <a:off x="1066800" y="1772815"/>
            <a:ext cx="7620000" cy="4739109"/>
          </a:xfrm>
        </p:spPr>
        <p:txBody>
          <a:bodyPr/>
          <a:lstStyle/>
          <a:p>
            <a:r>
              <a:rPr lang="en-GB" sz="2800" dirty="0">
                <a:latin typeface="Sassoon Infant Rg" panose="02000503030000020003" pitchFamily="50" charset="0"/>
              </a:rPr>
              <a:t>Each week the children will be given the opportunity to select a book during Library Club. </a:t>
            </a:r>
          </a:p>
          <a:p>
            <a:r>
              <a:rPr lang="en-GB" sz="2800" dirty="0">
                <a:latin typeface="Sassoon Infant Rg" panose="02000503030000020003" pitchFamily="50" charset="0"/>
              </a:rPr>
              <a:t>They will be able to take this book home on a Friday to share with you to nurture their love of reading. </a:t>
            </a:r>
          </a:p>
          <a:p>
            <a:r>
              <a:rPr lang="en-GB" sz="2800" dirty="0">
                <a:latin typeface="Sassoon Infant Rg" panose="02000503030000020003" pitchFamily="50" charset="0"/>
              </a:rPr>
              <a:t>The following Friday their ‘Library Club’ book will need to be returned, so that they can replace it with another book of interest.</a:t>
            </a:r>
          </a:p>
          <a:p>
            <a:r>
              <a:rPr lang="en-US" sz="2800" dirty="0">
                <a:latin typeface="Sassoon Infant Rg" panose="02000503030000020003" pitchFamily="50" charset="0"/>
              </a:rPr>
              <a:t>A</a:t>
            </a:r>
            <a:r>
              <a:rPr lang="en-GB" sz="2800" dirty="0" err="1">
                <a:latin typeface="Sassoon Infant Rg" panose="02000503030000020003" pitchFamily="50" charset="0"/>
              </a:rPr>
              <a:t>ny</a:t>
            </a:r>
            <a:r>
              <a:rPr lang="en-GB" sz="2800" dirty="0">
                <a:latin typeface="Sassoon Infant Rg" panose="02000503030000020003" pitchFamily="50" charset="0"/>
              </a:rPr>
              <a:t> questions?</a:t>
            </a:r>
          </a:p>
        </p:txBody>
      </p:sp>
      <p:pic>
        <p:nvPicPr>
          <p:cNvPr id="4" name="Picture 1">
            <a:extLst>
              <a:ext uri="{FF2B5EF4-FFF2-40B4-BE49-F238E27FC236}">
                <a16:creationId xmlns:a16="http://schemas.microsoft.com/office/drawing/2014/main" id="{B00378AD-C008-45C8-ADC0-0F92843F55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22275"/>
            <a:ext cx="9398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90811B8-5281-4EE4-91EB-2D3B7A9017F5}"/>
              </a:ext>
            </a:extLst>
          </p:cNvPr>
          <p:cNvPicPr>
            <a:picLocks noChangeAspect="1"/>
          </p:cNvPicPr>
          <p:nvPr/>
        </p:nvPicPr>
        <p:blipFill>
          <a:blip r:embed="rId3"/>
          <a:stretch>
            <a:fillRect/>
          </a:stretch>
        </p:blipFill>
        <p:spPr>
          <a:xfrm>
            <a:off x="7028597" y="346075"/>
            <a:ext cx="1048603" cy="1085182"/>
          </a:xfrm>
          <a:prstGeom prst="rect">
            <a:avLst/>
          </a:prstGeom>
        </p:spPr>
      </p:pic>
    </p:spTree>
    <p:extLst>
      <p:ext uri="{BB962C8B-B14F-4D97-AF65-F5344CB8AC3E}">
        <p14:creationId xmlns:p14="http://schemas.microsoft.com/office/powerpoint/2010/main" val="1836872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66800" y="647700"/>
            <a:ext cx="7620000" cy="609600"/>
          </a:xfrm>
        </p:spPr>
        <p:txBody>
          <a:bodyPr/>
          <a:lstStyle/>
          <a:p>
            <a:pPr eaLnBrk="1" hangingPunct="1"/>
            <a:r>
              <a:rPr lang="en-GB" altLang="en-US" b="1" dirty="0">
                <a:latin typeface="Sassoon Infant Rg" panose="02000503030000020003" pitchFamily="50" charset="0"/>
              </a:rPr>
              <a:t>Our Timetable …</a:t>
            </a:r>
          </a:p>
        </p:txBody>
      </p:sp>
      <p:sp>
        <p:nvSpPr>
          <p:cNvPr id="7171" name="Rectangle 3"/>
          <p:cNvSpPr>
            <a:spLocks noGrp="1" noChangeArrowheads="1"/>
          </p:cNvSpPr>
          <p:nvPr>
            <p:ph type="body" idx="1"/>
          </p:nvPr>
        </p:nvSpPr>
        <p:spPr/>
        <p:txBody>
          <a:bodyPr/>
          <a:lstStyle/>
          <a:p>
            <a:pPr>
              <a:lnSpc>
                <a:spcPct val="90000"/>
              </a:lnSpc>
            </a:pPr>
            <a:r>
              <a:rPr lang="en-GB" altLang="en-US" sz="2800" dirty="0">
                <a:latin typeface="Sassoon Infant Rg" panose="02000503030000020003" pitchFamily="50" charset="0"/>
              </a:rPr>
              <a:t>This half term, the children are spending their time settling in to school life, building relationships and making new friends.</a:t>
            </a:r>
          </a:p>
          <a:p>
            <a:pPr>
              <a:lnSpc>
                <a:spcPct val="90000"/>
              </a:lnSpc>
            </a:pPr>
            <a:endParaRPr lang="en-GB" altLang="en-US" sz="2800" dirty="0">
              <a:latin typeface="Sassoon Infant Rg" panose="02000503030000020003" pitchFamily="50" charset="0"/>
            </a:endParaRPr>
          </a:p>
          <a:p>
            <a:pPr>
              <a:lnSpc>
                <a:spcPct val="90000"/>
              </a:lnSpc>
            </a:pPr>
            <a:r>
              <a:rPr lang="en-GB" altLang="en-US" sz="2800" dirty="0">
                <a:latin typeface="Sassoon Infant Rg" panose="02000503030000020003" pitchFamily="50" charset="0"/>
              </a:rPr>
              <a:t>After the initial settling in period spent with their own classmates and class teachers, the children will have the opportunity to mix with other classes throughout the day in the octagon and the garden.</a:t>
            </a:r>
          </a:p>
          <a:p>
            <a:pPr>
              <a:lnSpc>
                <a:spcPct val="90000"/>
              </a:lnSpc>
            </a:pPr>
            <a:endParaRPr lang="en-GB" altLang="en-US" sz="2800" dirty="0">
              <a:latin typeface="Tempus Sans ITC" panose="04020404030D07020202" pitchFamily="82" charset="0"/>
            </a:endParaRPr>
          </a:p>
        </p:txBody>
      </p:sp>
    </p:spTree>
  </p:cSld>
  <p:clrMapOvr>
    <a:masterClrMapping/>
  </p:clrMapOvr>
  <p:transition spd="slow" advTm="37934"/>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GB" altLang="en-US" b="1">
                <a:latin typeface="Sassoon Infant Rg" panose="02000503030000020003" pitchFamily="50" charset="0"/>
              </a:rPr>
              <a:t>Writing</a:t>
            </a:r>
          </a:p>
        </p:txBody>
      </p:sp>
      <p:sp>
        <p:nvSpPr>
          <p:cNvPr id="37891" name="Rectangle 3">
            <a:extLst/>
          </p:cNvPr>
          <p:cNvSpPr>
            <a:spLocks noGrp="1" noChangeArrowheads="1"/>
          </p:cNvSpPr>
          <p:nvPr>
            <p:ph type="body" idx="1"/>
          </p:nvPr>
        </p:nvSpPr>
        <p:spPr>
          <a:xfrm>
            <a:off x="1066800" y="1628775"/>
            <a:ext cx="7272338" cy="4752975"/>
          </a:xfrm>
        </p:spPr>
        <p:txBody>
          <a:bodyPr/>
          <a:lstStyle/>
          <a:p>
            <a:pPr eaLnBrk="1" hangingPunct="1">
              <a:defRPr/>
            </a:pPr>
            <a:r>
              <a:rPr lang="en-GB" altLang="en-US" dirty="0">
                <a:solidFill>
                  <a:schemeClr val="accent4"/>
                </a:solidFill>
                <a:latin typeface="Sassoon Infant Rg" panose="02000503030000020003" pitchFamily="50" charset="0"/>
              </a:rPr>
              <a:t>Drawing</a:t>
            </a:r>
          </a:p>
          <a:p>
            <a:pPr eaLnBrk="1" hangingPunct="1">
              <a:defRPr/>
            </a:pPr>
            <a:endParaRPr lang="en-GB" altLang="en-US" sz="1400" dirty="0">
              <a:latin typeface="Sassoon Infant Rg" panose="02000503030000020003" pitchFamily="50" charset="0"/>
            </a:endParaRPr>
          </a:p>
          <a:p>
            <a:pPr eaLnBrk="1" hangingPunct="1">
              <a:defRPr/>
            </a:pPr>
            <a:r>
              <a:rPr lang="en-GB" altLang="en-US" dirty="0">
                <a:latin typeface="Sassoon Infant Rg" panose="02000503030000020003" pitchFamily="50" charset="0"/>
              </a:rPr>
              <a:t>Pre-writing patterns </a:t>
            </a:r>
          </a:p>
          <a:p>
            <a:pPr eaLnBrk="1" hangingPunct="1">
              <a:defRPr/>
            </a:pPr>
            <a:endParaRPr lang="en-GB" altLang="en-US" sz="1400" dirty="0">
              <a:latin typeface="Sassoon Infant Rg" panose="02000503030000020003" pitchFamily="50" charset="0"/>
            </a:endParaRPr>
          </a:p>
          <a:p>
            <a:pPr eaLnBrk="1" hangingPunct="1">
              <a:defRPr/>
            </a:pPr>
            <a:r>
              <a:rPr lang="en-GB" altLang="en-US" dirty="0">
                <a:latin typeface="Sassoon Infant Rg" panose="02000503030000020003" pitchFamily="50" charset="0"/>
              </a:rPr>
              <a:t>Writing names</a:t>
            </a:r>
          </a:p>
          <a:p>
            <a:pPr eaLnBrk="1" hangingPunct="1">
              <a:defRPr/>
            </a:pPr>
            <a:endParaRPr lang="en-GB" altLang="en-US" sz="1400" dirty="0">
              <a:latin typeface="Sassoon Infant Rg" panose="02000503030000020003" pitchFamily="50" charset="0"/>
            </a:endParaRPr>
          </a:p>
          <a:p>
            <a:pPr eaLnBrk="1" hangingPunct="1">
              <a:defRPr/>
            </a:pPr>
            <a:r>
              <a:rPr lang="en-GB" altLang="en-US" dirty="0">
                <a:latin typeface="Sassoon Infant Rg" panose="02000503030000020003" pitchFamily="50" charset="0"/>
              </a:rPr>
              <a:t>Encouraging mark making/ </a:t>
            </a:r>
            <a:r>
              <a:rPr lang="en-GB" altLang="en-US" dirty="0" err="1">
                <a:latin typeface="Sassoon Infant Rg" panose="02000503030000020003" pitchFamily="50" charset="0"/>
              </a:rPr>
              <a:t>scrimbling</a:t>
            </a:r>
            <a:r>
              <a:rPr lang="en-GB" altLang="en-US" dirty="0">
                <a:latin typeface="Sassoon Infant Rg" panose="02000503030000020003" pitchFamily="50" charset="0"/>
              </a:rPr>
              <a:t> – often for a purpose</a:t>
            </a:r>
          </a:p>
          <a:p>
            <a:pPr eaLnBrk="1" hangingPunct="1">
              <a:defRPr/>
            </a:pPr>
            <a:endParaRPr lang="en-GB" altLang="en-US" dirty="0">
              <a:latin typeface="Tempus Sans ITC" panose="04020404030D07020202" pitchFamily="82" charset="0"/>
            </a:endParaRPr>
          </a:p>
          <a:p>
            <a:pPr eaLnBrk="1" hangingPunct="1">
              <a:defRPr/>
            </a:pPr>
            <a:endParaRPr lang="en-GB" altLang="en-US" dirty="0">
              <a:latin typeface="Tempus Sans ITC" panose="04020404030D07020202" pitchFamily="82" charset="0"/>
            </a:endParaRPr>
          </a:p>
          <a:p>
            <a:pPr eaLnBrk="1" hangingPunct="1">
              <a:defRPr/>
            </a:pPr>
            <a:endParaRPr lang="en-GB" altLang="en-US" dirty="0">
              <a:latin typeface="Tempus Sans ITC" panose="04020404030D07020202" pitchFamily="82" charset="0"/>
            </a:endParaRPr>
          </a:p>
        </p:txBody>
      </p:sp>
      <p:pic>
        <p:nvPicPr>
          <p:cNvPr id="4096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2075" y="5262563"/>
            <a:ext cx="14874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97200" y="5399088"/>
            <a:ext cx="1881188"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10150" y="5002213"/>
            <a:ext cx="116205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50000" y="4899025"/>
            <a:ext cx="231457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AutoShape 10" descr="Stages of children's drawings"/>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pic>
        <p:nvPicPr>
          <p:cNvPr id="40970"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59563" y="338138"/>
            <a:ext cx="1582737"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47813" y="396875"/>
            <a:ext cx="1666875"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30212"/>
    </mc:Choice>
    <mc:Fallback xmlns="">
      <p:transition spd="slow" advTm="3021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GB" altLang="en-US" b="1">
                <a:latin typeface="Sassoon Infant Rg" panose="02000503030000020003" pitchFamily="50" charset="0"/>
              </a:rPr>
              <a:t>Workshops</a:t>
            </a:r>
          </a:p>
        </p:txBody>
      </p:sp>
      <p:sp>
        <p:nvSpPr>
          <p:cNvPr id="43011" name="Rectangle 3"/>
          <p:cNvSpPr>
            <a:spLocks noGrp="1" noChangeArrowheads="1"/>
          </p:cNvSpPr>
          <p:nvPr>
            <p:ph type="body" idx="1"/>
          </p:nvPr>
        </p:nvSpPr>
        <p:spPr>
          <a:xfrm>
            <a:off x="1066800" y="1628775"/>
            <a:ext cx="7620000" cy="4752975"/>
          </a:xfrm>
        </p:spPr>
        <p:txBody>
          <a:bodyPr/>
          <a:lstStyle/>
          <a:p>
            <a:pPr eaLnBrk="1" hangingPunct="1"/>
            <a:r>
              <a:rPr lang="en-GB" altLang="en-US" dirty="0">
                <a:latin typeface="Sassoon Infant Rg" panose="02000503030000020003" pitchFamily="50" charset="0"/>
              </a:rPr>
              <a:t>Throughout the year we will invite you into school or provide online information or links for Phonics, Maths and Writing Workshops. Details will follow.</a:t>
            </a:r>
          </a:p>
          <a:p>
            <a:pPr eaLnBrk="1" hangingPunct="1"/>
            <a:endParaRPr lang="en-GB" altLang="en-US" dirty="0">
              <a:latin typeface="Sassoon Infant Rg" panose="02000503030000020003" pitchFamily="50" charset="0"/>
            </a:endParaRPr>
          </a:p>
          <a:p>
            <a:pPr eaLnBrk="1" hangingPunct="1"/>
            <a:r>
              <a:rPr lang="en-GB" altLang="en-US" dirty="0">
                <a:latin typeface="Sassoon Infant Rg" panose="02000503030000020003" pitchFamily="50" charset="0"/>
              </a:rPr>
              <a:t>Partnership with Parents</a:t>
            </a:r>
          </a:p>
          <a:p>
            <a:pPr eaLnBrk="1" hangingPunct="1"/>
            <a:endParaRPr lang="en-GB" altLang="en-US" dirty="0">
              <a:latin typeface="Tempus Sans ITC" panose="04020404030D07020202" pitchFamily="82" charset="0"/>
            </a:endParaRPr>
          </a:p>
          <a:p>
            <a:pPr eaLnBrk="1" hangingPunct="1"/>
            <a:endParaRPr lang="en-GB" altLang="en-US" dirty="0">
              <a:latin typeface="Tempus Sans ITC" panose="04020404030D07020202" pitchFamily="82" charset="0"/>
            </a:endParaRPr>
          </a:p>
          <a:p>
            <a:pPr eaLnBrk="1" hangingPunct="1"/>
            <a:endParaRPr lang="en-GB" altLang="en-US" dirty="0">
              <a:latin typeface="Tempus Sans ITC" panose="04020404030D07020202" pitchFamily="82" charset="0"/>
            </a:endParaRPr>
          </a:p>
          <a:p>
            <a:pPr eaLnBrk="1" hangingPunct="1"/>
            <a:endParaRPr lang="en-GB" altLang="en-US" dirty="0">
              <a:latin typeface="Tempus Sans ITC" panose="04020404030D07020202" pitchFamily="82" charset="0"/>
            </a:endParaRPr>
          </a:p>
        </p:txBody>
      </p:sp>
      <p:pic>
        <p:nvPicPr>
          <p:cNvPr id="4301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4340225"/>
            <a:ext cx="2751137"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32243"/>
    </mc:Choice>
    <mc:Fallback xmlns="">
      <p:transition spd="slow" advTm="3224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041400" y="333375"/>
            <a:ext cx="7620000" cy="1143000"/>
          </a:xfrm>
        </p:spPr>
        <p:txBody>
          <a:bodyPr/>
          <a:lstStyle/>
          <a:p>
            <a:pPr eaLnBrk="1" hangingPunct="1"/>
            <a:r>
              <a:rPr lang="en-GB" altLang="en-US" b="1">
                <a:latin typeface="Sassoon Infant Rg" panose="02000503030000020003" pitchFamily="50" charset="0"/>
              </a:rPr>
              <a:t>And Finally…</a:t>
            </a:r>
          </a:p>
        </p:txBody>
      </p:sp>
      <p:sp>
        <p:nvSpPr>
          <p:cNvPr id="12291" name="Rectangle 3">
            <a:extLst/>
          </p:cNvPr>
          <p:cNvSpPr>
            <a:spLocks noGrp="1" noChangeArrowheads="1"/>
          </p:cNvSpPr>
          <p:nvPr>
            <p:ph type="body" idx="1"/>
          </p:nvPr>
        </p:nvSpPr>
        <p:spPr/>
        <p:txBody>
          <a:bodyPr/>
          <a:lstStyle/>
          <a:p>
            <a:pPr algn="ctr" eaLnBrk="1" hangingPunct="1">
              <a:lnSpc>
                <a:spcPct val="90000"/>
              </a:lnSpc>
              <a:defRPr/>
            </a:pPr>
            <a:r>
              <a:rPr lang="en-GB" altLang="en-US" sz="2800" dirty="0">
                <a:latin typeface="Sassoon Infant Rg" panose="02000503030000020003" pitchFamily="50" charset="0"/>
              </a:rPr>
              <a:t>If you have any worries or concerns, please come in and see us and we will always do our best to help you.</a:t>
            </a:r>
          </a:p>
          <a:p>
            <a:pPr marL="0" indent="0" algn="ctr" eaLnBrk="1" hangingPunct="1">
              <a:lnSpc>
                <a:spcPct val="90000"/>
              </a:lnSpc>
              <a:buFontTx/>
              <a:buNone/>
              <a:defRPr/>
            </a:pPr>
            <a:endParaRPr lang="en-GB" altLang="en-US" sz="2800" dirty="0">
              <a:latin typeface="Sassoon Infant Rg" panose="02000503030000020003" pitchFamily="50" charset="0"/>
              <a:sym typeface="Wingdings" panose="05000000000000000000" pitchFamily="2" charset="2"/>
            </a:endParaRPr>
          </a:p>
          <a:p>
            <a:pPr algn="ctr" eaLnBrk="1" hangingPunct="1">
              <a:lnSpc>
                <a:spcPct val="90000"/>
              </a:lnSpc>
              <a:defRPr/>
            </a:pPr>
            <a:r>
              <a:rPr lang="en-GB" altLang="en-US" sz="2800" dirty="0">
                <a:latin typeface="Sassoon Infant Rg" panose="02000503030000020003" pitchFamily="50" charset="0"/>
                <a:sym typeface="Wingdings" panose="05000000000000000000" pitchFamily="2" charset="2"/>
              </a:rPr>
              <a:t>We look forward to working with you and your child throughout the school year. </a:t>
            </a:r>
          </a:p>
          <a:p>
            <a:pPr algn="ctr" eaLnBrk="1" hangingPunct="1">
              <a:lnSpc>
                <a:spcPct val="90000"/>
              </a:lnSpc>
              <a:buFontTx/>
              <a:buNone/>
              <a:defRPr/>
            </a:pPr>
            <a:r>
              <a:rPr lang="en-GB" altLang="en-US" sz="2800" dirty="0">
                <a:latin typeface="Sassoon Infant Rg" panose="02000503030000020003" pitchFamily="50" charset="0"/>
              </a:rPr>
              <a:t>						</a:t>
            </a:r>
          </a:p>
          <a:p>
            <a:pPr algn="ctr" eaLnBrk="1" hangingPunct="1">
              <a:lnSpc>
                <a:spcPct val="90000"/>
              </a:lnSpc>
              <a:buFontTx/>
              <a:buNone/>
              <a:defRPr/>
            </a:pPr>
            <a:r>
              <a:rPr lang="en-GB" altLang="en-US" sz="2800" b="1" dirty="0">
                <a:solidFill>
                  <a:srgbClr val="7030A0"/>
                </a:solidFill>
                <a:latin typeface="Sassoon Infant Rg" panose="02000503030000020003" pitchFamily="50" charset="0"/>
                <a:sym typeface="Wingdings" panose="05000000000000000000" pitchFamily="2" charset="2"/>
              </a:rPr>
              <a:t>The Foundation Stage Team </a:t>
            </a:r>
            <a:r>
              <a:rPr lang="en-GB" altLang="en-US" sz="2800" dirty="0">
                <a:latin typeface="Sassoon Infant Rg" panose="02000503030000020003" pitchFamily="50" charset="0"/>
                <a:sym typeface="Wingdings" panose="05000000000000000000" pitchFamily="2" charset="2"/>
              </a:rPr>
              <a:t></a:t>
            </a:r>
          </a:p>
          <a:p>
            <a:pPr algn="ctr" eaLnBrk="1" hangingPunct="1">
              <a:lnSpc>
                <a:spcPct val="90000"/>
              </a:lnSpc>
              <a:buFontTx/>
              <a:buNone/>
              <a:defRPr/>
            </a:pPr>
            <a:endParaRPr lang="en-GB" altLang="en-US" sz="2800" dirty="0">
              <a:latin typeface="Tempus Sans ITC" panose="04020404030D07020202" pitchFamily="82"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24402"/>
    </mc:Choice>
    <mc:Fallback xmlns="">
      <p:transition spd="slow" advTm="2440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altLang="en-US" b="1">
                <a:latin typeface="Sassoon Infant Rg" panose="02000503030000020003" pitchFamily="50" charset="0"/>
              </a:rPr>
              <a:t>Uniform</a:t>
            </a:r>
          </a:p>
        </p:txBody>
      </p:sp>
      <p:sp>
        <p:nvSpPr>
          <p:cNvPr id="5123" name="Rectangle 3">
            <a:extLst/>
          </p:cNvPr>
          <p:cNvSpPr>
            <a:spLocks noGrp="1" noChangeArrowheads="1"/>
          </p:cNvSpPr>
          <p:nvPr>
            <p:ph type="body" idx="1"/>
          </p:nvPr>
        </p:nvSpPr>
        <p:spPr>
          <a:xfrm>
            <a:off x="1066800" y="1268413"/>
            <a:ext cx="7753672" cy="4968875"/>
          </a:xfrm>
        </p:spPr>
        <p:txBody>
          <a:bodyPr/>
          <a:lstStyle/>
          <a:p>
            <a:pPr eaLnBrk="1" hangingPunct="1">
              <a:defRPr/>
            </a:pPr>
            <a:endParaRPr lang="en-GB" altLang="en-US" sz="2200" dirty="0">
              <a:latin typeface="Tempus Sans ITC" panose="04020404030D07020202" pitchFamily="82" charset="0"/>
            </a:endParaRPr>
          </a:p>
          <a:p>
            <a:pPr eaLnBrk="1" hangingPunct="1">
              <a:defRPr/>
            </a:pPr>
            <a:r>
              <a:rPr lang="en-GB" altLang="en-US" sz="2200" dirty="0">
                <a:latin typeface="Sassoon Infant Rg" panose="02000503030000020003" pitchFamily="50" charset="0"/>
              </a:rPr>
              <a:t>The children all look very smart in their uniforms, and they are proud to be part of The John Hampden School community.</a:t>
            </a:r>
          </a:p>
          <a:p>
            <a:pPr marL="0" indent="0" eaLnBrk="1" hangingPunct="1">
              <a:buNone/>
              <a:defRPr/>
            </a:pPr>
            <a:endParaRPr lang="en-GB" altLang="en-US" sz="1000" dirty="0">
              <a:latin typeface="Sassoon Infant Rg" panose="02000503030000020003" pitchFamily="50" charset="0"/>
            </a:endParaRPr>
          </a:p>
          <a:p>
            <a:pPr eaLnBrk="1" hangingPunct="1">
              <a:defRPr/>
            </a:pPr>
            <a:r>
              <a:rPr lang="en-GB" altLang="en-US" sz="2200" dirty="0">
                <a:latin typeface="Sassoon Infant Rg" panose="02000503030000020003" pitchFamily="50" charset="0"/>
              </a:rPr>
              <a:t>Please ensure that </a:t>
            </a:r>
            <a:r>
              <a:rPr lang="en-GB" altLang="en-US" sz="2200" b="1" u="sng" dirty="0">
                <a:solidFill>
                  <a:srgbClr val="FF0000"/>
                </a:solidFill>
                <a:latin typeface="Sassoon Infant Rg" panose="02000503030000020003" pitchFamily="50" charset="0"/>
              </a:rPr>
              <a:t>EVERYTHING</a:t>
            </a:r>
            <a:r>
              <a:rPr lang="en-GB" altLang="en-US" sz="2200" b="1" u="sng" dirty="0">
                <a:latin typeface="Sassoon Infant Rg" panose="02000503030000020003" pitchFamily="50" charset="0"/>
              </a:rPr>
              <a:t> </a:t>
            </a:r>
            <a:r>
              <a:rPr lang="en-GB" altLang="en-US" sz="2200" dirty="0">
                <a:latin typeface="Sassoon Infant Rg" panose="02000503030000020003" pitchFamily="50" charset="0"/>
              </a:rPr>
              <a:t>has your child’s name in –including their </a:t>
            </a:r>
            <a:r>
              <a:rPr lang="en-GB" altLang="en-US" sz="2200" b="1" dirty="0">
                <a:latin typeface="Sassoon Infant Rg" panose="02000503030000020003" pitchFamily="50" charset="0"/>
              </a:rPr>
              <a:t>lunchbox</a:t>
            </a:r>
            <a:r>
              <a:rPr lang="en-GB" altLang="en-US" sz="2200" dirty="0">
                <a:latin typeface="Sassoon Infant Rg" panose="02000503030000020003" pitchFamily="50" charset="0"/>
              </a:rPr>
              <a:t> (on the outside).</a:t>
            </a:r>
          </a:p>
          <a:p>
            <a:pPr eaLnBrk="1" hangingPunct="1">
              <a:defRPr/>
            </a:pPr>
            <a:r>
              <a:rPr lang="en-GB" altLang="en-US" sz="2200" dirty="0">
                <a:latin typeface="Sassoon Infant Rg" panose="02000503030000020003" pitchFamily="50" charset="0"/>
              </a:rPr>
              <a:t>Please show them where it is named so they can check it.</a:t>
            </a:r>
          </a:p>
          <a:p>
            <a:pPr eaLnBrk="1" hangingPunct="1">
              <a:defRPr/>
            </a:pPr>
            <a:r>
              <a:rPr lang="en-GB" altLang="en-US" sz="2200" dirty="0">
                <a:latin typeface="Sassoon Infant Rg" panose="02000503030000020003" pitchFamily="50" charset="0"/>
              </a:rPr>
              <a:t>Please send in a coat </a:t>
            </a:r>
            <a:r>
              <a:rPr lang="en-GB" altLang="en-US" sz="2200" b="1" u="sng" dirty="0">
                <a:solidFill>
                  <a:srgbClr val="FF0000"/>
                </a:solidFill>
                <a:latin typeface="Sassoon Infant Rg" panose="02000503030000020003" pitchFamily="50" charset="0"/>
              </a:rPr>
              <a:t>EVERY DAY</a:t>
            </a:r>
            <a:r>
              <a:rPr lang="en-GB" altLang="en-US" sz="2200" u="sng" dirty="0">
                <a:latin typeface="Sassoon Infant Rg" panose="02000503030000020003" pitchFamily="50" charset="0"/>
              </a:rPr>
              <a:t>.</a:t>
            </a:r>
          </a:p>
          <a:p>
            <a:pPr eaLnBrk="1" hangingPunct="1">
              <a:defRPr/>
            </a:pPr>
            <a:r>
              <a:rPr lang="en-GB" altLang="en-US" sz="2200" dirty="0">
                <a:latin typeface="Sassoon Infant Rg" panose="02000503030000020003" pitchFamily="50" charset="0"/>
              </a:rPr>
              <a:t>Sensible shoes and no jewellery.</a:t>
            </a:r>
          </a:p>
          <a:p>
            <a:pPr eaLnBrk="1" hangingPunct="1">
              <a:defRPr/>
            </a:pPr>
            <a:r>
              <a:rPr lang="en-GB" altLang="en-US" sz="2200" dirty="0">
                <a:latin typeface="Sassoon Infant Rg" panose="02000503030000020003" pitchFamily="50" charset="0"/>
              </a:rPr>
              <a:t>P.E. Days are every </a:t>
            </a:r>
            <a:r>
              <a:rPr lang="en-GB" altLang="en-US" sz="2200" b="1" dirty="0">
                <a:latin typeface="Sassoon Infant Rg" panose="02000503030000020003" pitchFamily="50" charset="0"/>
              </a:rPr>
              <a:t>Wednesday</a:t>
            </a:r>
            <a:r>
              <a:rPr lang="en-GB" altLang="en-US" sz="2200" dirty="0">
                <a:latin typeface="Sassoon Infant Rg" panose="02000503030000020003" pitchFamily="50" charset="0"/>
              </a:rPr>
              <a:t> with Premier Sports </a:t>
            </a:r>
          </a:p>
          <a:p>
            <a:pPr eaLnBrk="1" hangingPunct="1">
              <a:defRPr/>
            </a:pPr>
            <a:r>
              <a:rPr lang="en-GB" altLang="en-US" sz="2200" dirty="0">
                <a:latin typeface="Sassoon Infant Rg" panose="02000503030000020003" pitchFamily="50" charset="0"/>
              </a:rPr>
              <a:t>PE sessions; children will only take their shoes and socks off for the first couple of weeks.</a:t>
            </a:r>
          </a:p>
          <a:p>
            <a:pPr eaLnBrk="1" hangingPunct="1">
              <a:defRPr/>
            </a:pPr>
            <a:r>
              <a:rPr lang="en-GB" altLang="en-US" sz="2200" dirty="0">
                <a:latin typeface="Sassoon Infant Rg" panose="02000503030000020003" pitchFamily="50" charset="0"/>
              </a:rPr>
              <a:t>Children active for most of the day. </a:t>
            </a:r>
          </a:p>
          <a:p>
            <a:pPr eaLnBrk="1" hangingPunct="1">
              <a:defRPr/>
            </a:pPr>
            <a:endParaRPr lang="en-GB" altLang="en-US" sz="2200" dirty="0">
              <a:latin typeface="Sassoon Infant Rg" panose="02000503030000020003" pitchFamily="50" charset="0"/>
            </a:endParaRPr>
          </a:p>
          <a:p>
            <a:pPr eaLnBrk="1" hangingPunct="1">
              <a:buFontTx/>
              <a:buNone/>
              <a:defRPr/>
            </a:pPr>
            <a:endParaRPr lang="en-GB" altLang="en-US" sz="2200" dirty="0">
              <a:latin typeface="Tempus Sans ITC" panose="04020404030D07020202" pitchFamily="82" charset="0"/>
            </a:endParaRPr>
          </a:p>
          <a:p>
            <a:pPr eaLnBrk="1" hangingPunct="1">
              <a:defRPr/>
            </a:pPr>
            <a:endParaRPr lang="en-GB" altLang="en-US" dirty="0">
              <a:latin typeface="Tempus Sans ITC" panose="04020404030D07020202" pitchFamily="82" charset="0"/>
            </a:endParaRPr>
          </a:p>
        </p:txBody>
      </p:sp>
      <p:pic>
        <p:nvPicPr>
          <p:cNvPr id="92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16800" y="454818"/>
            <a:ext cx="11509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5733774"/>
            <a:ext cx="1528862" cy="81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8195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42988" y="620713"/>
            <a:ext cx="7620000" cy="1143000"/>
          </a:xfrm>
        </p:spPr>
        <p:txBody>
          <a:bodyPr/>
          <a:lstStyle/>
          <a:p>
            <a:pPr eaLnBrk="1" hangingPunct="1"/>
            <a:r>
              <a:rPr lang="en-GB" altLang="en-US" sz="3600" b="1" dirty="0">
                <a:solidFill>
                  <a:srgbClr val="7030A0"/>
                </a:solidFill>
                <a:latin typeface="Sassoon Infant Rg" panose="02000503030000020003" pitchFamily="50" charset="0"/>
              </a:rPr>
              <a:t> Autumn Half Term</a:t>
            </a:r>
          </a:p>
        </p:txBody>
      </p:sp>
      <p:sp>
        <p:nvSpPr>
          <p:cNvPr id="11267" name="Rectangle 3">
            <a:extLst/>
          </p:cNvPr>
          <p:cNvSpPr>
            <a:spLocks noGrp="1" noChangeArrowheads="1"/>
          </p:cNvSpPr>
          <p:nvPr>
            <p:ph type="body" idx="1"/>
          </p:nvPr>
        </p:nvSpPr>
        <p:spPr>
          <a:xfrm>
            <a:off x="1084591" y="1536700"/>
            <a:ext cx="7866063" cy="4700587"/>
          </a:xfrm>
        </p:spPr>
        <p:txBody>
          <a:bodyPr/>
          <a:lstStyle/>
          <a:p>
            <a:pPr eaLnBrk="1" hangingPunct="1">
              <a:buFont typeface="Arial" panose="020B0604020202020204" pitchFamily="34" charset="0"/>
              <a:buChar char="•"/>
              <a:defRPr/>
            </a:pPr>
            <a:r>
              <a:rPr lang="en-GB" altLang="en-US" sz="2600" dirty="0">
                <a:latin typeface="Sassoon Infant Rg" panose="02000503030000020003" pitchFamily="50" charset="0"/>
              </a:rPr>
              <a:t>Learning Adventure - Magical Me!</a:t>
            </a:r>
          </a:p>
          <a:p>
            <a:pPr marL="0" indent="0" eaLnBrk="1" hangingPunct="1">
              <a:buNone/>
              <a:defRPr/>
            </a:pPr>
            <a:endParaRPr lang="en-GB" altLang="en-US" sz="1000" dirty="0">
              <a:latin typeface="Sassoon Infant Rg" panose="02000503030000020003" pitchFamily="50" charset="0"/>
            </a:endParaRPr>
          </a:p>
          <a:p>
            <a:pPr eaLnBrk="1" hangingPunct="1">
              <a:buFont typeface="Arial" panose="020B0604020202020204" pitchFamily="34" charset="0"/>
              <a:buChar char="•"/>
              <a:defRPr/>
            </a:pPr>
            <a:r>
              <a:rPr lang="en-GB" altLang="en-US" sz="2600" dirty="0">
                <a:latin typeface="Sassoon Infant Rg" panose="02000503030000020003" pitchFamily="50" charset="0"/>
              </a:rPr>
              <a:t>Learning about The John Hampden Values and Expectations through stories and activities</a:t>
            </a:r>
          </a:p>
          <a:p>
            <a:pPr marL="0" indent="0" eaLnBrk="1" hangingPunct="1">
              <a:buNone/>
              <a:defRPr/>
            </a:pPr>
            <a:endParaRPr lang="en-GB" altLang="en-US" sz="1000" dirty="0">
              <a:latin typeface="Sassoon Infant Rg" panose="02000503030000020003" pitchFamily="50" charset="0"/>
            </a:endParaRPr>
          </a:p>
          <a:p>
            <a:pPr marL="0" indent="0" eaLnBrk="1" hangingPunct="1">
              <a:buFontTx/>
              <a:buNone/>
              <a:defRPr/>
            </a:pPr>
            <a:endParaRPr lang="en-GB" altLang="en-US" sz="800" dirty="0">
              <a:latin typeface="Sassoon Infant Rg" panose="02000503030000020003" pitchFamily="50" charset="0"/>
            </a:endParaRPr>
          </a:p>
          <a:p>
            <a:pPr eaLnBrk="1" hangingPunct="1">
              <a:defRPr/>
            </a:pPr>
            <a:r>
              <a:rPr lang="en-GB" altLang="en-US" sz="2600" dirty="0">
                <a:latin typeface="Sassoon Infant Rg" panose="02000503030000020003" pitchFamily="50" charset="0"/>
              </a:rPr>
              <a:t>Harvest Celebration – Wednesday 27</a:t>
            </a:r>
            <a:r>
              <a:rPr lang="en-GB" altLang="en-US" sz="2600" baseline="30000" dirty="0">
                <a:latin typeface="Sassoon Infant Rg" panose="02000503030000020003" pitchFamily="50" charset="0"/>
              </a:rPr>
              <a:t>th</a:t>
            </a:r>
            <a:r>
              <a:rPr lang="en-GB" altLang="en-US" sz="2600" dirty="0">
                <a:latin typeface="Sassoon Infant Rg" panose="02000503030000020003" pitchFamily="50" charset="0"/>
              </a:rPr>
              <a:t> September at 9.30am (details to follow)</a:t>
            </a:r>
          </a:p>
          <a:p>
            <a:pPr eaLnBrk="1" hangingPunct="1">
              <a:defRPr/>
            </a:pPr>
            <a:endParaRPr lang="en-GB" altLang="en-US" sz="1000" dirty="0">
              <a:latin typeface="Sassoon Infant Rg" panose="02000503030000020003" pitchFamily="50" charset="0"/>
            </a:endParaRPr>
          </a:p>
          <a:p>
            <a:pPr eaLnBrk="1" hangingPunct="1">
              <a:defRPr/>
            </a:pPr>
            <a:r>
              <a:rPr lang="en-GB" altLang="en-US" sz="2600" dirty="0">
                <a:latin typeface="Sassoon Infant Rg" panose="02000503030000020003" pitchFamily="50" charset="0"/>
              </a:rPr>
              <a:t>Weekly ‘What we are learning’ Communication sheets to inform you about our learning for the week.</a:t>
            </a:r>
          </a:p>
          <a:p>
            <a:pPr eaLnBrk="1" hangingPunct="1">
              <a:defRPr/>
            </a:pPr>
            <a:endParaRPr lang="en-GB" altLang="en-US" sz="800" dirty="0">
              <a:latin typeface="Sassoon Infant Rg" panose="02000503030000020003" pitchFamily="50" charset="0"/>
            </a:endParaRPr>
          </a:p>
          <a:p>
            <a:pPr eaLnBrk="1" hangingPunct="1">
              <a:defRPr/>
            </a:pPr>
            <a:r>
              <a:rPr lang="en-US" altLang="en-US" sz="2600" dirty="0">
                <a:latin typeface="Sassoon Infant Rg" panose="02000503030000020003" pitchFamily="50" charset="0"/>
              </a:rPr>
              <a:t>Government baseline assessment</a:t>
            </a:r>
            <a:endParaRPr lang="en-GB" altLang="en-US" sz="2800" dirty="0">
              <a:latin typeface="Sassoon Infant Rg" panose="02000503030000020003" pitchFamily="50" charset="0"/>
            </a:endParaRPr>
          </a:p>
          <a:p>
            <a:pPr marL="0" indent="0" eaLnBrk="1" hangingPunct="1">
              <a:buFontTx/>
              <a:buNone/>
              <a:defRPr/>
            </a:pPr>
            <a:endParaRPr lang="en-GB" altLang="en-US" sz="800" dirty="0">
              <a:latin typeface="Sassoon Infant Rg" panose="02000503030000020003" pitchFamily="50" charset="0"/>
            </a:endParaRPr>
          </a:p>
          <a:p>
            <a:pPr eaLnBrk="1" hangingPunct="1">
              <a:buFontTx/>
              <a:buNone/>
              <a:defRPr/>
            </a:pPr>
            <a:endParaRPr lang="en-GB" altLang="en-US" dirty="0">
              <a:latin typeface="Sassoon Infant Rg" panose="02000503030000020003" pitchFamily="50" charset="0"/>
            </a:endParaRPr>
          </a:p>
          <a:p>
            <a:pPr eaLnBrk="1" hangingPunct="1">
              <a:defRPr/>
            </a:pPr>
            <a:endParaRPr lang="en-GB" altLang="en-US" dirty="0">
              <a:latin typeface="Tempus Sans ITC" panose="04020404030D07020202" pitchFamily="82" charset="0"/>
            </a:endParaRPr>
          </a:p>
        </p:txBody>
      </p:sp>
    </p:spTree>
  </p:cSld>
  <p:clrMapOvr>
    <a:masterClrMapping/>
  </p:clrMapOvr>
  <p:transition spd="slow" advTm="57778"/>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66800" y="647700"/>
            <a:ext cx="7620000" cy="609600"/>
          </a:xfrm>
        </p:spPr>
        <p:txBody>
          <a:bodyPr/>
          <a:lstStyle/>
          <a:p>
            <a:pPr eaLnBrk="1" hangingPunct="1"/>
            <a:r>
              <a:rPr lang="en-US" altLang="en-US" b="1">
                <a:solidFill>
                  <a:srgbClr val="FFC000"/>
                </a:solidFill>
                <a:latin typeface="Sassoon Infant Rg" panose="02000503030000020003" pitchFamily="50" charset="0"/>
              </a:rPr>
              <a:t>Expectations</a:t>
            </a:r>
            <a:r>
              <a:rPr lang="en-GB" altLang="en-US" b="1">
                <a:solidFill>
                  <a:srgbClr val="FFC000"/>
                </a:solidFill>
                <a:latin typeface="Sassoon Infant Rg" panose="02000503030000020003" pitchFamily="50" charset="0"/>
              </a:rPr>
              <a:t>…</a:t>
            </a:r>
          </a:p>
        </p:txBody>
      </p:sp>
      <p:sp>
        <p:nvSpPr>
          <p:cNvPr id="15363" name="Rectangle 3"/>
          <p:cNvSpPr>
            <a:spLocks noGrp="1" noChangeArrowheads="1"/>
          </p:cNvSpPr>
          <p:nvPr>
            <p:ph type="body" idx="1"/>
          </p:nvPr>
        </p:nvSpPr>
        <p:spPr>
          <a:xfrm>
            <a:off x="1066800" y="1628775"/>
            <a:ext cx="7620000" cy="4114800"/>
          </a:xfrm>
        </p:spPr>
        <p:txBody>
          <a:bodyPr/>
          <a:lstStyle/>
          <a:p>
            <a:pPr marL="0" indent="0" eaLnBrk="1" hangingPunct="1">
              <a:buFontTx/>
              <a:buNone/>
              <a:defRPr/>
            </a:pPr>
            <a:r>
              <a:rPr lang="en-US" altLang="en-US" dirty="0">
                <a:latin typeface="Sassoon Infant Rg" panose="02000503030000020003" pitchFamily="50" charset="0"/>
              </a:rPr>
              <a:t>The John Hampden </a:t>
            </a:r>
            <a:r>
              <a:rPr lang="en-US" altLang="en-US" dirty="0" err="1">
                <a:latin typeface="Sassoon Infant Rg" panose="02000503030000020003" pitchFamily="50" charset="0"/>
              </a:rPr>
              <a:t>Behaviour</a:t>
            </a:r>
            <a:r>
              <a:rPr lang="en-US" altLang="en-US" dirty="0">
                <a:latin typeface="Sassoon Infant Rg" panose="02000503030000020003" pitchFamily="50" charset="0"/>
              </a:rPr>
              <a:t> Expectations</a:t>
            </a:r>
          </a:p>
          <a:p>
            <a:pPr>
              <a:defRPr/>
            </a:pPr>
            <a:r>
              <a:rPr lang="en-GB" sz="2400" b="1" dirty="0">
                <a:latin typeface="Sassoon Infant Rg" panose="02000503030000020003" pitchFamily="50" charset="0"/>
              </a:rPr>
              <a:t>Do be kind and helpful</a:t>
            </a:r>
          </a:p>
          <a:p>
            <a:pPr>
              <a:defRPr/>
            </a:pPr>
            <a:r>
              <a:rPr lang="en-GB" sz="2400" b="1" dirty="0">
                <a:latin typeface="Sassoon Infant Rg" panose="02000503030000020003" pitchFamily="50" charset="0"/>
              </a:rPr>
              <a:t>Do work hard</a:t>
            </a:r>
          </a:p>
          <a:p>
            <a:pPr>
              <a:defRPr/>
            </a:pPr>
            <a:r>
              <a:rPr lang="en-GB" sz="2400" b="1" dirty="0">
                <a:latin typeface="Sassoon Infant Rg" panose="02000503030000020003" pitchFamily="50" charset="0"/>
              </a:rPr>
              <a:t>Do listen</a:t>
            </a:r>
          </a:p>
          <a:p>
            <a:pPr>
              <a:defRPr/>
            </a:pPr>
            <a:r>
              <a:rPr lang="en-GB" sz="2400" b="1" dirty="0">
                <a:latin typeface="Sassoon Infant Rg" panose="02000503030000020003" pitchFamily="50" charset="0"/>
              </a:rPr>
              <a:t>Do be honest</a:t>
            </a:r>
          </a:p>
          <a:p>
            <a:pPr>
              <a:defRPr/>
            </a:pPr>
            <a:r>
              <a:rPr lang="en-GB" sz="2400" b="1" dirty="0">
                <a:latin typeface="Sassoon Infant Rg" panose="02000503030000020003" pitchFamily="50" charset="0"/>
              </a:rPr>
              <a:t>Do be polite</a:t>
            </a:r>
          </a:p>
          <a:p>
            <a:pPr>
              <a:defRPr/>
            </a:pPr>
            <a:r>
              <a:rPr lang="en-GB" sz="2400" b="1" dirty="0">
                <a:latin typeface="Sassoon Infant Rg" panose="02000503030000020003" pitchFamily="50" charset="0"/>
              </a:rPr>
              <a:t>Do be gentle</a:t>
            </a:r>
          </a:p>
          <a:p>
            <a:pPr>
              <a:defRPr/>
            </a:pPr>
            <a:r>
              <a:rPr lang="en-GB" sz="2400" b="1" dirty="0">
                <a:latin typeface="Sassoon Infant Rg" panose="02000503030000020003" pitchFamily="50" charset="0"/>
              </a:rPr>
              <a:t>Do look after property</a:t>
            </a:r>
            <a:endParaRPr lang="en-US" altLang="en-US" sz="800" dirty="0">
              <a:latin typeface="Sassoon Infant Rg" panose="02000503030000020003" pitchFamily="50" charset="0"/>
            </a:endParaRPr>
          </a:p>
          <a:p>
            <a:pPr marL="0" indent="0" eaLnBrk="1" hangingPunct="1">
              <a:buFontTx/>
              <a:buNone/>
              <a:defRPr/>
            </a:pPr>
            <a:endParaRPr lang="en-US" altLang="en-US" sz="2400" dirty="0">
              <a:latin typeface="Sassoon Infant Rg" panose="02000503030000020003" pitchFamily="50" charset="0"/>
            </a:endParaRPr>
          </a:p>
          <a:p>
            <a:pPr marL="0" indent="0" eaLnBrk="1" hangingPunct="1">
              <a:buFontTx/>
              <a:buNone/>
              <a:defRPr/>
            </a:pPr>
            <a:r>
              <a:rPr lang="en-US" altLang="en-US" dirty="0">
                <a:latin typeface="Sassoon Infant Rg" panose="02000503030000020003" pitchFamily="50" charset="0"/>
              </a:rPr>
              <a:t>School Values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2636912"/>
            <a:ext cx="1825716" cy="270092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3211" y="2636912"/>
            <a:ext cx="1846026" cy="27533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4784"/>
    </mc:Choice>
    <mc:Fallback xmlns="">
      <p:transition spd="slow" advTm="6478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66800" y="647700"/>
            <a:ext cx="7620000" cy="609600"/>
          </a:xfrm>
        </p:spPr>
        <p:txBody>
          <a:bodyPr/>
          <a:lstStyle/>
          <a:p>
            <a:pPr eaLnBrk="1" hangingPunct="1"/>
            <a:r>
              <a:rPr lang="en-GB" altLang="en-US" b="1" dirty="0">
                <a:solidFill>
                  <a:srgbClr val="FFC000"/>
                </a:solidFill>
                <a:latin typeface="Sassoon Infant Rg" panose="02000503030000020003" pitchFamily="50" charset="0"/>
              </a:rPr>
              <a:t>Recognising Achievements</a:t>
            </a:r>
          </a:p>
        </p:txBody>
      </p:sp>
      <p:sp>
        <p:nvSpPr>
          <p:cNvPr id="15363" name="Rectangle 3"/>
          <p:cNvSpPr>
            <a:spLocks noGrp="1" noChangeArrowheads="1"/>
          </p:cNvSpPr>
          <p:nvPr>
            <p:ph type="body" idx="1"/>
          </p:nvPr>
        </p:nvSpPr>
        <p:spPr>
          <a:xfrm>
            <a:off x="1066800" y="1628775"/>
            <a:ext cx="7620000" cy="4114800"/>
          </a:xfrm>
        </p:spPr>
        <p:txBody>
          <a:bodyPr/>
          <a:lstStyle/>
          <a:p>
            <a:pPr eaLnBrk="1" hangingPunct="1"/>
            <a:r>
              <a:rPr lang="en-US" altLang="en-US" dirty="0">
                <a:latin typeface="Sassoon Infant Rg" panose="02000503030000020003" pitchFamily="50" charset="0"/>
              </a:rPr>
              <a:t>Scroll of </a:t>
            </a:r>
            <a:r>
              <a:rPr lang="en-US" altLang="en-US" dirty="0" err="1">
                <a:latin typeface="Sassoon Infant Rg" panose="02000503030000020003" pitchFamily="50" charset="0"/>
              </a:rPr>
              <a:t>Honour</a:t>
            </a:r>
            <a:endParaRPr lang="en-US" altLang="en-US" dirty="0">
              <a:latin typeface="Sassoon Infant Rg" panose="02000503030000020003" pitchFamily="50" charset="0"/>
            </a:endParaRPr>
          </a:p>
          <a:p>
            <a:pPr eaLnBrk="1" hangingPunct="1"/>
            <a:r>
              <a:rPr lang="en-US" altLang="en-US" dirty="0">
                <a:latin typeface="Sassoon Infant Rg" panose="02000503030000020003" pitchFamily="50" charset="0"/>
              </a:rPr>
              <a:t>‘Over and Above’ recognition assembly </a:t>
            </a:r>
          </a:p>
          <a:p>
            <a:pPr marL="0" indent="0" eaLnBrk="1" hangingPunct="1">
              <a:buNone/>
            </a:pPr>
            <a:endParaRPr lang="en-US" altLang="en-US" sz="800" dirty="0">
              <a:latin typeface="Sassoon Infant Rg" panose="02000503030000020003" pitchFamily="50" charset="0"/>
            </a:endParaRPr>
          </a:p>
          <a:p>
            <a:r>
              <a:rPr lang="en-US" altLang="en-US" dirty="0">
                <a:latin typeface="Sassoon Infant Rg" panose="02000503030000020003" pitchFamily="50" charset="0"/>
              </a:rPr>
              <a:t>‘Loving To Learn’ board, </a:t>
            </a:r>
          </a:p>
          <a:p>
            <a:r>
              <a:rPr lang="en-US" altLang="en-US" dirty="0">
                <a:latin typeface="Sassoon Infant Rg" panose="02000503030000020003" pitchFamily="50" charset="0"/>
              </a:rPr>
              <a:t>Recognition Board</a:t>
            </a:r>
          </a:p>
          <a:p>
            <a:r>
              <a:rPr lang="en-US" altLang="en-US" dirty="0">
                <a:latin typeface="Sassoon Infant Rg" panose="02000503030000020003" pitchFamily="50" charset="0"/>
              </a:rPr>
              <a:t>Stickers.</a:t>
            </a:r>
          </a:p>
          <a:p>
            <a:endParaRPr lang="en-US" altLang="en-US" sz="800" dirty="0">
              <a:latin typeface="Sassoon Infant Rg" panose="02000503030000020003" pitchFamily="50" charset="0"/>
            </a:endParaRPr>
          </a:p>
          <a:p>
            <a:r>
              <a:rPr lang="en-US" altLang="en-US" dirty="0">
                <a:latin typeface="Sassoon Infant Rg" panose="02000503030000020003" pitchFamily="50" charset="0"/>
              </a:rPr>
              <a:t>‘WOW’ moments</a:t>
            </a:r>
          </a:p>
          <a:p>
            <a:r>
              <a:rPr lang="en-US" altLang="en-US" dirty="0">
                <a:latin typeface="Sassoon Infant Rg" panose="02000503030000020003" pitchFamily="50" charset="0"/>
              </a:rPr>
              <a:t>Class specific incentives</a:t>
            </a:r>
            <a:endParaRPr lang="en-GB" altLang="en-US" dirty="0">
              <a:latin typeface="Sassoon Infant Rg" panose="02000503030000020003" pitchFamily="50" charset="0"/>
            </a:endParaRPr>
          </a:p>
        </p:txBody>
      </p:sp>
      <p:pic>
        <p:nvPicPr>
          <p:cNvPr id="1536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51485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89486"/>
    </mc:Choice>
    <mc:Fallback xmlns="">
      <p:transition spd="slow" advTm="8948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altLang="en-US" dirty="0">
                <a:solidFill>
                  <a:srgbClr val="002060"/>
                </a:solidFill>
                <a:latin typeface="Sassoon Infant Rg" panose="02000503030000020003" pitchFamily="50" charset="0"/>
              </a:rPr>
              <a:t>Independence</a:t>
            </a:r>
          </a:p>
        </p:txBody>
      </p:sp>
      <p:sp>
        <p:nvSpPr>
          <p:cNvPr id="3" name="Content Placeholder 2"/>
          <p:cNvSpPr>
            <a:spLocks noGrp="1"/>
          </p:cNvSpPr>
          <p:nvPr>
            <p:ph idx="1"/>
          </p:nvPr>
        </p:nvSpPr>
        <p:spPr>
          <a:xfrm>
            <a:off x="1066800" y="1528763"/>
            <a:ext cx="7620000" cy="4114800"/>
          </a:xfrm>
        </p:spPr>
        <p:txBody>
          <a:bodyPr/>
          <a:lstStyle/>
          <a:p>
            <a:pPr marL="0" indent="0">
              <a:buFontTx/>
              <a:buNone/>
              <a:defRPr/>
            </a:pPr>
            <a:r>
              <a:rPr lang="en-GB" sz="2800" b="1" dirty="0">
                <a:solidFill>
                  <a:srgbClr val="002060"/>
                </a:solidFill>
                <a:latin typeface="Sassoon Infant Rg" panose="02000503030000020003" pitchFamily="50" charset="0"/>
              </a:rPr>
              <a:t>Please continue to encourage your children to independently practice;</a:t>
            </a:r>
          </a:p>
          <a:p>
            <a:pPr>
              <a:buFont typeface="Arial" panose="020B0604020202020204" pitchFamily="34" charset="0"/>
              <a:buChar char="•"/>
              <a:defRPr/>
            </a:pPr>
            <a:r>
              <a:rPr lang="en-GB" sz="2400" dirty="0">
                <a:latin typeface="Sassoon Infant Rg" panose="02000503030000020003" pitchFamily="50" charset="0"/>
              </a:rPr>
              <a:t>going to the toilet and wiping their bottom independently</a:t>
            </a:r>
          </a:p>
          <a:p>
            <a:pPr>
              <a:buFont typeface="Arial" panose="020B0604020202020204" pitchFamily="34" charset="0"/>
              <a:buChar char="•"/>
              <a:defRPr/>
            </a:pPr>
            <a:endParaRPr lang="en-GB" sz="1200" dirty="0">
              <a:latin typeface="Sassoon Infant Rg" panose="02000503030000020003" pitchFamily="50" charset="0"/>
            </a:endParaRPr>
          </a:p>
          <a:p>
            <a:pPr>
              <a:buFont typeface="Arial" panose="020B0604020202020204" pitchFamily="34" charset="0"/>
              <a:buChar char="•"/>
              <a:defRPr/>
            </a:pPr>
            <a:r>
              <a:rPr lang="en-GB" sz="2400" dirty="0">
                <a:latin typeface="Sassoon Infant Rg" panose="02000503030000020003" pitchFamily="50" charset="0"/>
              </a:rPr>
              <a:t>getting dressed and undressed; jumpers &amp; cardigans, shirt and coat buttons &amp; zips, shoes and socks.</a:t>
            </a:r>
          </a:p>
          <a:p>
            <a:pPr>
              <a:buFont typeface="Arial" panose="020B0604020202020204" pitchFamily="34" charset="0"/>
              <a:buChar char="•"/>
              <a:defRPr/>
            </a:pPr>
            <a:endParaRPr lang="en-GB" sz="1200" dirty="0">
              <a:latin typeface="Sassoon Infant Rg" panose="02000503030000020003" pitchFamily="50" charset="0"/>
            </a:endParaRPr>
          </a:p>
          <a:p>
            <a:pPr>
              <a:buFont typeface="Arial" panose="020B0604020202020204" pitchFamily="34" charset="0"/>
              <a:buChar char="•"/>
              <a:defRPr/>
            </a:pPr>
            <a:r>
              <a:rPr lang="en-GB" sz="2400" dirty="0">
                <a:latin typeface="Sassoon Infant Rg" panose="02000503030000020003" pitchFamily="50" charset="0"/>
              </a:rPr>
              <a:t>recognising their own name and initial sound.</a:t>
            </a:r>
          </a:p>
          <a:p>
            <a:pPr>
              <a:buFont typeface="Arial" panose="020B0604020202020204" pitchFamily="34" charset="0"/>
              <a:buChar char="•"/>
              <a:defRPr/>
            </a:pPr>
            <a:endParaRPr lang="en-GB" sz="1200" dirty="0">
              <a:latin typeface="Sassoon Infant Rg" panose="02000503030000020003" pitchFamily="50" charset="0"/>
            </a:endParaRPr>
          </a:p>
          <a:p>
            <a:pPr>
              <a:buFont typeface="Arial" panose="020B0604020202020204" pitchFamily="34" charset="0"/>
              <a:buChar char="•"/>
              <a:defRPr/>
            </a:pPr>
            <a:r>
              <a:rPr lang="en-GB" sz="2400" dirty="0">
                <a:latin typeface="Sassoon Infant Rg" panose="02000503030000020003" pitchFamily="50" charset="0"/>
              </a:rPr>
              <a:t>pouring water and drinking from an open top</a:t>
            </a:r>
          </a:p>
          <a:p>
            <a:pPr>
              <a:buFont typeface="Arial" panose="020B0604020202020204" pitchFamily="34" charset="0"/>
              <a:buChar char="•"/>
              <a:defRPr/>
            </a:pPr>
            <a:endParaRPr lang="en-GB" sz="1200" dirty="0">
              <a:latin typeface="Sassoon Infant Rg" panose="02000503030000020003" pitchFamily="50" charset="0"/>
            </a:endParaRPr>
          </a:p>
          <a:p>
            <a:pPr>
              <a:buFont typeface="Arial" panose="020B0604020202020204" pitchFamily="34" charset="0"/>
              <a:buChar char="•"/>
              <a:defRPr/>
            </a:pPr>
            <a:r>
              <a:rPr lang="en-GB" sz="2400" dirty="0">
                <a:latin typeface="Sassoon Infant Rg" panose="02000503030000020003" pitchFamily="50" charset="0"/>
              </a:rPr>
              <a:t>using a knife and fork in readiness for hot school dinners.</a:t>
            </a:r>
          </a:p>
        </p:txBody>
      </p:sp>
    </p:spTree>
  </p:cSld>
  <p:clrMapOvr>
    <a:masterClrMapping/>
  </p:clrMapOvr>
  <mc:AlternateContent xmlns:mc="http://schemas.openxmlformats.org/markup-compatibility/2006" xmlns:p14="http://schemas.microsoft.com/office/powerpoint/2010/main">
    <mc:Choice Requires="p14">
      <p:transition spd="slow" p14:dur="2000" advTm="82019"/>
    </mc:Choice>
    <mc:Fallback xmlns="">
      <p:transition spd="slow" advTm="8201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71550" y="242888"/>
            <a:ext cx="7620000" cy="1143000"/>
          </a:xfrm>
        </p:spPr>
        <p:txBody>
          <a:bodyPr/>
          <a:lstStyle/>
          <a:p>
            <a:pPr eaLnBrk="1" hangingPunct="1"/>
            <a:r>
              <a:rPr lang="en-GB" altLang="en-US" b="1">
                <a:latin typeface="Sassoon Infant Rg" panose="02000503030000020003" pitchFamily="50" charset="0"/>
              </a:rPr>
              <a:t>Other matters…</a:t>
            </a:r>
          </a:p>
        </p:txBody>
      </p:sp>
      <p:sp>
        <p:nvSpPr>
          <p:cNvPr id="18435" name="Rectangle 3"/>
          <p:cNvSpPr>
            <a:spLocks noGrp="1" noChangeArrowheads="1"/>
          </p:cNvSpPr>
          <p:nvPr>
            <p:ph type="body" idx="1"/>
          </p:nvPr>
        </p:nvSpPr>
        <p:spPr>
          <a:xfrm>
            <a:off x="969963" y="981075"/>
            <a:ext cx="7620000" cy="4165600"/>
          </a:xfrm>
        </p:spPr>
        <p:txBody>
          <a:bodyPr/>
          <a:lstStyle/>
          <a:p>
            <a:pPr eaLnBrk="1" hangingPunct="1">
              <a:lnSpc>
                <a:spcPct val="90000"/>
              </a:lnSpc>
              <a:buFontTx/>
              <a:buNone/>
            </a:pPr>
            <a:endParaRPr lang="en-GB" altLang="en-US" sz="1400" dirty="0">
              <a:latin typeface="Tempus Sans ITC" panose="04020404030D07020202" pitchFamily="82" charset="0"/>
            </a:endParaRPr>
          </a:p>
          <a:p>
            <a:pPr eaLnBrk="1" hangingPunct="1">
              <a:lnSpc>
                <a:spcPct val="90000"/>
              </a:lnSpc>
            </a:pPr>
            <a:r>
              <a:rPr lang="en-GB" altLang="en-US" sz="2600" dirty="0">
                <a:latin typeface="Sassoon Infant Rg" panose="02000503030000020003" pitchFamily="50" charset="0"/>
              </a:rPr>
              <a:t>Please ensure that your child brings in their </a:t>
            </a:r>
            <a:r>
              <a:rPr lang="en-GB" altLang="en-US" sz="2600" b="1" dirty="0">
                <a:solidFill>
                  <a:srgbClr val="7030A0"/>
                </a:solidFill>
                <a:latin typeface="Sassoon Infant Rg" panose="02000503030000020003" pitchFamily="50" charset="0"/>
              </a:rPr>
              <a:t>book bag</a:t>
            </a:r>
            <a:r>
              <a:rPr lang="en-GB" altLang="en-US" sz="2600" dirty="0">
                <a:solidFill>
                  <a:srgbClr val="7030A0"/>
                </a:solidFill>
                <a:latin typeface="Sassoon Infant Rg" panose="02000503030000020003" pitchFamily="50" charset="0"/>
              </a:rPr>
              <a:t> </a:t>
            </a:r>
            <a:r>
              <a:rPr lang="en-GB" altLang="en-US" sz="2600" b="1" dirty="0">
                <a:latin typeface="Sassoon Infant Rg" panose="02000503030000020003" pitchFamily="50" charset="0"/>
              </a:rPr>
              <a:t>every day</a:t>
            </a:r>
            <a:r>
              <a:rPr lang="en-GB" altLang="en-US" sz="2800" dirty="0">
                <a:latin typeface="Sassoon Infant Rg" panose="02000503030000020003" pitchFamily="50" charset="0"/>
              </a:rPr>
              <a:t>.</a:t>
            </a:r>
          </a:p>
          <a:p>
            <a:pPr eaLnBrk="1" hangingPunct="1">
              <a:lnSpc>
                <a:spcPct val="90000"/>
              </a:lnSpc>
            </a:pPr>
            <a:endParaRPr lang="en-GB" altLang="en-US" sz="800" dirty="0">
              <a:latin typeface="Sassoon Infant Rg" panose="02000503030000020003" pitchFamily="50" charset="0"/>
            </a:endParaRPr>
          </a:p>
          <a:p>
            <a:pPr eaLnBrk="1" hangingPunct="1">
              <a:lnSpc>
                <a:spcPct val="90000"/>
              </a:lnSpc>
            </a:pPr>
            <a:r>
              <a:rPr lang="en-GB" altLang="en-US" sz="2600" b="1" dirty="0">
                <a:solidFill>
                  <a:srgbClr val="FF0000"/>
                </a:solidFill>
                <a:latin typeface="Sassoon Infant Rg" panose="02000503030000020003" pitchFamily="50" charset="0"/>
              </a:rPr>
              <a:t>Home school diary </a:t>
            </a:r>
            <a:r>
              <a:rPr lang="en-GB" altLang="en-US" sz="2600" dirty="0">
                <a:latin typeface="Sassoon Infant Rg" panose="02000503030000020003" pitchFamily="50" charset="0"/>
              </a:rPr>
              <a:t>– useful communication. Please sign every week.  Please sign when your child has read their book with you.</a:t>
            </a:r>
          </a:p>
          <a:p>
            <a:pPr eaLnBrk="1" hangingPunct="1">
              <a:lnSpc>
                <a:spcPct val="90000"/>
              </a:lnSpc>
            </a:pPr>
            <a:endParaRPr lang="en-GB" altLang="en-US" sz="800" dirty="0">
              <a:latin typeface="Sassoon Infant Rg" panose="02000503030000020003" pitchFamily="50" charset="0"/>
            </a:endParaRPr>
          </a:p>
          <a:p>
            <a:pPr eaLnBrk="1" hangingPunct="1">
              <a:lnSpc>
                <a:spcPct val="90000"/>
              </a:lnSpc>
            </a:pPr>
            <a:r>
              <a:rPr lang="en-GB" altLang="en-US" sz="2600" b="1" dirty="0">
                <a:solidFill>
                  <a:srgbClr val="002060"/>
                </a:solidFill>
                <a:latin typeface="Sassoon Infant Rg" panose="02000503030000020003" pitchFamily="50" charset="0"/>
              </a:rPr>
              <a:t>Outside equipment and resources –</a:t>
            </a:r>
            <a:r>
              <a:rPr lang="en-GB" altLang="en-US" sz="2600" dirty="0">
                <a:latin typeface="Sassoon Infant Rg" panose="02000503030000020003" pitchFamily="50" charset="0"/>
              </a:rPr>
              <a:t> Please </a:t>
            </a:r>
            <a:r>
              <a:rPr lang="en-GB" altLang="en-US" sz="2600" b="1" u="sng" dirty="0">
                <a:latin typeface="Sassoon Infant Rg" panose="02000503030000020003" pitchFamily="50" charset="0"/>
              </a:rPr>
              <a:t>do not </a:t>
            </a:r>
            <a:r>
              <a:rPr lang="en-GB" altLang="en-US" sz="2600" dirty="0">
                <a:latin typeface="Sassoon Infant Rg" panose="02000503030000020003" pitchFamily="50" charset="0"/>
              </a:rPr>
              <a:t>let your children play on the equipment or with resources set up at the start or end of the day.</a:t>
            </a:r>
            <a:endParaRPr lang="en-GB" altLang="en-US" sz="2600" b="1" dirty="0">
              <a:solidFill>
                <a:srgbClr val="002060"/>
              </a:solidFill>
              <a:latin typeface="Sassoon Infant Rg" panose="02000503030000020003" pitchFamily="50" charset="0"/>
            </a:endParaRPr>
          </a:p>
          <a:p>
            <a:pPr eaLnBrk="1" hangingPunct="1">
              <a:lnSpc>
                <a:spcPct val="90000"/>
              </a:lnSpc>
            </a:pPr>
            <a:endParaRPr lang="en-GB" altLang="en-US" sz="800" dirty="0">
              <a:latin typeface="Sassoon Infant Rg" panose="02000503030000020003" pitchFamily="50" charset="0"/>
            </a:endParaRPr>
          </a:p>
          <a:p>
            <a:pPr eaLnBrk="1" hangingPunct="1">
              <a:lnSpc>
                <a:spcPct val="90000"/>
              </a:lnSpc>
            </a:pPr>
            <a:r>
              <a:rPr lang="en-GB" altLang="en-US" sz="2600" b="1" dirty="0">
                <a:solidFill>
                  <a:srgbClr val="0070C0"/>
                </a:solidFill>
                <a:latin typeface="Sassoon Infant Rg" panose="02000503030000020003" pitchFamily="50" charset="0"/>
              </a:rPr>
              <a:t>Going home </a:t>
            </a:r>
            <a:r>
              <a:rPr lang="en-GB" altLang="en-US" sz="2600" dirty="0">
                <a:latin typeface="Sassoon Infant Rg" panose="02000503030000020003" pitchFamily="50" charset="0"/>
              </a:rPr>
              <a:t>– permission.</a:t>
            </a:r>
          </a:p>
          <a:p>
            <a:pPr eaLnBrk="1" hangingPunct="1">
              <a:lnSpc>
                <a:spcPct val="90000"/>
              </a:lnSpc>
            </a:pPr>
            <a:endParaRPr lang="en-GB" altLang="en-US" sz="800" dirty="0">
              <a:latin typeface="Sassoon Infant Rg" panose="02000503030000020003" pitchFamily="50" charset="0"/>
            </a:endParaRPr>
          </a:p>
          <a:p>
            <a:pPr eaLnBrk="1" hangingPunct="1">
              <a:lnSpc>
                <a:spcPct val="90000"/>
              </a:lnSpc>
            </a:pPr>
            <a:r>
              <a:rPr lang="en-GB" altLang="en-US" sz="2500" b="1" dirty="0">
                <a:solidFill>
                  <a:srgbClr val="00B050"/>
                </a:solidFill>
                <a:latin typeface="Sassoon Infant Rg" panose="02000503030000020003" pitchFamily="50" charset="0"/>
              </a:rPr>
              <a:t>Wish List </a:t>
            </a:r>
            <a:r>
              <a:rPr lang="en-GB" altLang="en-US" sz="2500" dirty="0">
                <a:latin typeface="Sassoon Infant Rg" panose="02000503030000020003" pitchFamily="50" charset="0"/>
              </a:rPr>
              <a:t>– We may sometimes ask for donations of items that you may have at home. E.g. Left-over Christmas cards/wrapping paper, straws, tissues, cups</a:t>
            </a:r>
            <a:r>
              <a:rPr lang="en-GB" altLang="en-US" sz="2600" dirty="0">
                <a:latin typeface="Sassoon Infant Rg" panose="02000503030000020003" pitchFamily="50" charset="0"/>
              </a:rPr>
              <a:t>.</a:t>
            </a:r>
          </a:p>
          <a:p>
            <a:pPr eaLnBrk="1" hangingPunct="1">
              <a:lnSpc>
                <a:spcPct val="90000"/>
              </a:lnSpc>
            </a:pPr>
            <a:endParaRPr lang="en-GB" altLang="en-US" dirty="0">
              <a:latin typeface="Tempus Sans ITC" panose="04020404030D07020202" pitchFamily="82"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86332"/>
    </mc:Choice>
    <mc:Fallback xmlns="">
      <p:transition spd="slow" advTm="8633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42988" y="260350"/>
            <a:ext cx="7620000" cy="1143000"/>
          </a:xfrm>
        </p:spPr>
        <p:txBody>
          <a:bodyPr/>
          <a:lstStyle/>
          <a:p>
            <a:pPr eaLnBrk="1" hangingPunct="1"/>
            <a:r>
              <a:rPr lang="en-GB" altLang="en-US" b="1">
                <a:latin typeface="Sassoon Infant Rg" panose="02000503030000020003" pitchFamily="50" charset="0"/>
              </a:rPr>
              <a:t>Other matters…</a:t>
            </a:r>
          </a:p>
        </p:txBody>
      </p:sp>
      <p:sp>
        <p:nvSpPr>
          <p:cNvPr id="19459" name="Rectangle 3"/>
          <p:cNvSpPr>
            <a:spLocks noGrp="1" noChangeArrowheads="1"/>
          </p:cNvSpPr>
          <p:nvPr>
            <p:ph type="body" idx="1"/>
          </p:nvPr>
        </p:nvSpPr>
        <p:spPr>
          <a:xfrm>
            <a:off x="1524000" y="1700213"/>
            <a:ext cx="7620000" cy="4165600"/>
          </a:xfrm>
        </p:spPr>
        <p:txBody>
          <a:bodyPr/>
          <a:lstStyle/>
          <a:p>
            <a:pPr eaLnBrk="1" hangingPunct="1">
              <a:lnSpc>
                <a:spcPct val="90000"/>
              </a:lnSpc>
              <a:buFontTx/>
              <a:buNone/>
              <a:defRPr/>
            </a:pPr>
            <a:endParaRPr lang="en-GB" altLang="en-US" sz="1400" dirty="0">
              <a:latin typeface="Tempus Sans ITC" panose="04020404030D07020202" pitchFamily="82" charset="0"/>
            </a:endParaRPr>
          </a:p>
          <a:p>
            <a:pPr eaLnBrk="1" hangingPunct="1">
              <a:lnSpc>
                <a:spcPct val="90000"/>
              </a:lnSpc>
              <a:defRPr/>
            </a:pPr>
            <a:r>
              <a:rPr lang="en-GB" altLang="en-US" sz="3600" dirty="0">
                <a:latin typeface="Sassoon Infant Rg" panose="02000503030000020003" pitchFamily="50" charset="0"/>
              </a:rPr>
              <a:t>Allergens </a:t>
            </a:r>
          </a:p>
          <a:p>
            <a:pPr eaLnBrk="1" hangingPunct="1">
              <a:lnSpc>
                <a:spcPct val="90000"/>
              </a:lnSpc>
              <a:defRPr/>
            </a:pPr>
            <a:r>
              <a:rPr lang="en-GB" altLang="en-US" sz="3600" dirty="0">
                <a:latin typeface="Sassoon Infant Rg" panose="02000503030000020003" pitchFamily="50" charset="0"/>
              </a:rPr>
              <a:t>Nut free school </a:t>
            </a:r>
          </a:p>
          <a:p>
            <a:pPr eaLnBrk="1" hangingPunct="1">
              <a:lnSpc>
                <a:spcPct val="90000"/>
              </a:lnSpc>
              <a:defRPr/>
            </a:pPr>
            <a:r>
              <a:rPr lang="en-GB" altLang="en-US" sz="3600" dirty="0">
                <a:latin typeface="Sassoon Infant Rg" panose="02000503030000020003" pitchFamily="50" charset="0"/>
              </a:rPr>
              <a:t>First Aiders</a:t>
            </a:r>
          </a:p>
          <a:p>
            <a:pPr eaLnBrk="1" hangingPunct="1">
              <a:lnSpc>
                <a:spcPct val="90000"/>
              </a:lnSpc>
              <a:defRPr/>
            </a:pPr>
            <a:r>
              <a:rPr lang="en-GB" altLang="en-US" sz="3600" dirty="0">
                <a:latin typeface="Sassoon Infant Rg" panose="02000503030000020003" pitchFamily="50" charset="0"/>
              </a:rPr>
              <a:t>Head bumps</a:t>
            </a:r>
          </a:p>
          <a:p>
            <a:pPr eaLnBrk="1" hangingPunct="1">
              <a:lnSpc>
                <a:spcPct val="90000"/>
              </a:lnSpc>
              <a:defRPr/>
            </a:pPr>
            <a:r>
              <a:rPr lang="en-GB" altLang="en-US" sz="3600" dirty="0">
                <a:latin typeface="Sassoon Infant Rg" panose="02000503030000020003" pitchFamily="50" charset="0"/>
              </a:rPr>
              <a:t>Water available through out </a:t>
            </a:r>
          </a:p>
          <a:p>
            <a:pPr marL="0" indent="0" eaLnBrk="1" hangingPunct="1">
              <a:lnSpc>
                <a:spcPct val="90000"/>
              </a:lnSpc>
              <a:buNone/>
              <a:defRPr/>
            </a:pPr>
            <a:r>
              <a:rPr lang="en-GB" altLang="en-US" sz="3600" dirty="0">
                <a:latin typeface="Sassoon Infant Rg" panose="02000503030000020003" pitchFamily="50" charset="0"/>
              </a:rPr>
              <a:t>  the day – </a:t>
            </a:r>
            <a:r>
              <a:rPr lang="en-GB" altLang="en-US" sz="3000" dirty="0">
                <a:latin typeface="Sassoon Infant Rg" panose="02000503030000020003" pitchFamily="50" charset="0"/>
              </a:rPr>
              <a:t>no need for water bottles</a:t>
            </a:r>
            <a:endParaRPr lang="en-GB" altLang="en-US" sz="3000" dirty="0">
              <a:latin typeface="Tempus Sans ITC" panose="04020404030D07020202" pitchFamily="82" charset="0"/>
            </a:endParaRPr>
          </a:p>
          <a:p>
            <a:pPr eaLnBrk="1" hangingPunct="1">
              <a:lnSpc>
                <a:spcPct val="90000"/>
              </a:lnSpc>
              <a:defRPr/>
            </a:pPr>
            <a:endParaRPr lang="en-GB" altLang="en-US" dirty="0">
              <a:latin typeface="Tempus Sans ITC" panose="04020404030D07020202" pitchFamily="82" charset="0"/>
            </a:endParaRPr>
          </a:p>
          <a:p>
            <a:pPr eaLnBrk="1" hangingPunct="1">
              <a:lnSpc>
                <a:spcPct val="90000"/>
              </a:lnSpc>
              <a:defRPr/>
            </a:pPr>
            <a:endParaRPr lang="en-GB" altLang="en-US" sz="800" dirty="0">
              <a:latin typeface="Tempus Sans ITC" panose="04020404030D07020202" pitchFamily="82" charset="0"/>
            </a:endParaRPr>
          </a:p>
          <a:p>
            <a:pPr eaLnBrk="1" hangingPunct="1">
              <a:lnSpc>
                <a:spcPct val="90000"/>
              </a:lnSpc>
              <a:defRPr/>
            </a:pPr>
            <a:endParaRPr lang="en-GB" altLang="en-US" dirty="0">
              <a:latin typeface="Tempus Sans ITC" panose="04020404030D07020202" pitchFamily="82" charset="0"/>
            </a:endParaRPr>
          </a:p>
        </p:txBody>
      </p:sp>
      <p:pic>
        <p:nvPicPr>
          <p:cNvPr id="204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844824"/>
            <a:ext cx="2879725"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71429"/>
    </mc:Choice>
    <mc:Fallback xmlns="">
      <p:transition spd="slow" advTm="71429"/>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1.5"/>
</p:tagLst>
</file>

<file path=ppt/theme/theme1.xml><?xml version="1.0" encoding="utf-8"?>
<a:theme xmlns:a="http://schemas.openxmlformats.org/drawingml/2006/main" name="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Designs\Notebook.pot</Template>
  <TotalTime>2259</TotalTime>
  <Words>1157</Words>
  <Application>Microsoft Office PowerPoint</Application>
  <PresentationFormat>On-screen Show (4:3)</PresentationFormat>
  <Paragraphs>184</Paragraphs>
  <Slides>22</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Sassoon Infant Rg</vt:lpstr>
      <vt:lpstr>Tempus Sans ITC</vt:lpstr>
      <vt:lpstr>Times New Roman</vt:lpstr>
      <vt:lpstr>Wingdings</vt:lpstr>
      <vt:lpstr>Notebook</vt:lpstr>
      <vt:lpstr>Welcome to  The Foundation Stage September 2023 </vt:lpstr>
      <vt:lpstr>Our Timetable …</vt:lpstr>
      <vt:lpstr>Uniform</vt:lpstr>
      <vt:lpstr> Autumn Half Term</vt:lpstr>
      <vt:lpstr>Expectations…</vt:lpstr>
      <vt:lpstr>Recognising Achievements</vt:lpstr>
      <vt:lpstr>Independence</vt:lpstr>
      <vt:lpstr>Other matters…</vt:lpstr>
      <vt:lpstr>Other matters…</vt:lpstr>
      <vt:lpstr>What can you do to help your child’s mathematical development???</vt:lpstr>
      <vt:lpstr>What can you do to help your child’s mathematical development???</vt:lpstr>
      <vt:lpstr>Phonics</vt:lpstr>
      <vt:lpstr>Oral Blending</vt:lpstr>
      <vt:lpstr>Sound recognition</vt:lpstr>
      <vt:lpstr>Blending</vt:lpstr>
      <vt:lpstr>Tricky Words</vt:lpstr>
      <vt:lpstr>Phonics</vt:lpstr>
      <vt:lpstr>Books</vt:lpstr>
      <vt:lpstr>Library Club</vt:lpstr>
      <vt:lpstr>Writing</vt:lpstr>
      <vt:lpstr>Workshops</vt:lpstr>
      <vt:lpstr>And Finally…</vt:lpstr>
    </vt:vector>
  </TitlesOfParts>
  <Company>Pavillion Communication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 Stage</dc:title>
  <dc:creator>Gina</dc:creator>
  <cp:lastModifiedBy>Emma Griffiths</cp:lastModifiedBy>
  <cp:revision>211</cp:revision>
  <cp:lastPrinted>2022-09-16T10:57:13Z</cp:lastPrinted>
  <dcterms:created xsi:type="dcterms:W3CDTF">2005-06-06T15:11:20Z</dcterms:created>
  <dcterms:modified xsi:type="dcterms:W3CDTF">2023-09-13T16:20:12Z</dcterms:modified>
</cp:coreProperties>
</file>