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1" r:id="rId5"/>
    <p:sldId id="260" r:id="rId6"/>
    <p:sldId id="267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F61B"/>
    <a:srgbClr val="F71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96" autoAdjust="0"/>
    <p:restoredTop sz="94709" autoAdjust="0"/>
  </p:normalViewPr>
  <p:slideViewPr>
    <p:cSldViewPr>
      <p:cViewPr varScale="1">
        <p:scale>
          <a:sx n="82" d="100"/>
          <a:sy n="82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 Parkinson" userId="efe98abd-cb7a-4fbb-8c4c-b008c49c9ac6" providerId="ADAL" clId="{30573C46-93AE-4ABF-A31B-C079A730ECEB}"/>
    <pc:docChg chg="custSel modSld">
      <pc:chgData name="Steph Parkinson" userId="efe98abd-cb7a-4fbb-8c4c-b008c49c9ac6" providerId="ADAL" clId="{30573C46-93AE-4ABF-A31B-C079A730ECEB}" dt="2023-04-19T08:37:51.222" v="19" actId="20577"/>
      <pc:docMkLst>
        <pc:docMk/>
      </pc:docMkLst>
      <pc:sldChg chg="modSp modAnim">
        <pc:chgData name="Steph Parkinson" userId="efe98abd-cb7a-4fbb-8c4c-b008c49c9ac6" providerId="ADAL" clId="{30573C46-93AE-4ABF-A31B-C079A730ECEB}" dt="2023-04-19T08:37:51.222" v="19" actId="20577"/>
        <pc:sldMkLst>
          <pc:docMk/>
          <pc:sldMk cId="2792841326" sldId="258"/>
        </pc:sldMkLst>
        <pc:spChg chg="mod">
          <ac:chgData name="Steph Parkinson" userId="efe98abd-cb7a-4fbb-8c4c-b008c49c9ac6" providerId="ADAL" clId="{30573C46-93AE-4ABF-A31B-C079A730ECEB}" dt="2023-04-19T08:37:51.222" v="19" actId="20577"/>
          <ac:spMkLst>
            <pc:docMk/>
            <pc:sldMk cId="2792841326" sldId="25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08A3-C48B-4B6A-8904-8BBE7FBC6B4C}" type="datetimeFigureOut">
              <a:rPr lang="en-US" smtClean="0"/>
              <a:t>4/19/2023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10868-02D1-491D-B966-2C55E5E1C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33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22732-2EB4-42C7-8D0F-9A6045138BBB}" type="datetimeFigureOut">
              <a:rPr lang="en-GB" smtClean="0"/>
              <a:pPr/>
              <a:t>19/04/2023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0FCBF-75F8-4217-AD4A-B36F4CBBEA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635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529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625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019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24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38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681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85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163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57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95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0FCBF-75F8-4217-AD4A-B36F4CBBEA8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24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F212E-EAA4-4DD6-9D13-945DA656088C}" type="datetimeFigureOut">
              <a:rPr lang="en-US" smtClean="0"/>
              <a:pPr/>
              <a:t>4/19/2023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8B911-E229-4249-A27E-4EBC433E9C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2060"/>
                </a:solidFill>
              </a:rPr>
              <a:t> Y1 Phonics Screening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1928802"/>
            <a:ext cx="8229600" cy="4429156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General Information about the Screening Check.</a:t>
            </a:r>
          </a:p>
          <a:p>
            <a:r>
              <a:rPr lang="en-GB" dirty="0">
                <a:latin typeface="Comic Sans MS" panose="030F0702030302020204" pitchFamily="66" charset="0"/>
              </a:rPr>
              <a:t>The purpose of the check.</a:t>
            </a:r>
          </a:p>
          <a:p>
            <a:r>
              <a:rPr lang="en-GB" dirty="0">
                <a:latin typeface="Comic Sans MS" panose="030F0702030302020204" pitchFamily="66" charset="0"/>
              </a:rPr>
              <a:t>How it is administered</a:t>
            </a:r>
          </a:p>
          <a:p>
            <a:r>
              <a:rPr lang="en-GB" dirty="0">
                <a:latin typeface="Comic Sans MS" panose="030F0702030302020204" pitchFamily="66" charset="0"/>
              </a:rPr>
              <a:t>How you can support your child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755540"/>
              </p:ext>
            </p:extLst>
          </p:nvPr>
        </p:nvGraphicFramePr>
        <p:xfrm>
          <a:off x="1" y="1684962"/>
          <a:ext cx="914400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</a:tblGrid>
              <a:tr h="222884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solidFill>
                      <a:srgbClr val="F715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endParaRPr lang="en-GB" sz="1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715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 descr="School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357166"/>
            <a:ext cx="1371038" cy="9634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018" y="4869160"/>
            <a:ext cx="2248048" cy="1769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happens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If a child does not meet the pass mark they are required to re-take the screening check in Year 2.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The data is passed on to the Year 2 teachers so that they can plan any additional support that may be required. </a:t>
            </a:r>
          </a:p>
        </p:txBody>
      </p:sp>
    </p:spTree>
    <p:extLst>
      <p:ext uri="{BB962C8B-B14F-4D97-AF65-F5344CB8AC3E}">
        <p14:creationId xmlns:p14="http://schemas.microsoft.com/office/powerpoint/2010/main" val="134324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you support your child?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Keep practising the phonic sounds.</a:t>
            </a:r>
          </a:p>
          <a:p>
            <a:r>
              <a:rPr lang="en-GB" dirty="0">
                <a:latin typeface="Comic Sans MS" panose="030F0702030302020204" pitchFamily="66" charset="0"/>
              </a:rPr>
              <a:t>Encourage your child to segment and blend new words when reading. </a:t>
            </a:r>
          </a:p>
          <a:p>
            <a:r>
              <a:rPr lang="en-GB" dirty="0">
                <a:latin typeface="Comic Sans MS" panose="030F0702030302020204" pitchFamily="66" charset="0"/>
              </a:rPr>
              <a:t>Work on the words recently sent home in a pack to build confidence. </a:t>
            </a:r>
          </a:p>
          <a:p>
            <a:r>
              <a:rPr lang="en-GB" dirty="0">
                <a:latin typeface="Comic Sans MS" panose="030F0702030302020204" pitchFamily="66" charset="0"/>
              </a:rPr>
              <a:t>Have fun making up ‘alien’ words that your child can segment and blend.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69495"/>
            <a:ext cx="1756917" cy="8784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268760"/>
            <a:ext cx="1274738" cy="90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99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the Phonics Screening Check?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omic Sans MS" pitchFamily="66" charset="0"/>
              </a:rPr>
              <a:t>The government introduced the Phonics Screening Check to all schools in June 2012.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All children in Year 1 take the test in June.</a:t>
            </a:r>
          </a:p>
          <a:p>
            <a:r>
              <a:rPr lang="en-US" dirty="0">
                <a:latin typeface="Comic Sans MS" pitchFamily="66" charset="0"/>
              </a:rPr>
              <a:t>WC 12</a:t>
            </a:r>
            <a:r>
              <a:rPr lang="en-US" baseline="30000" dirty="0">
                <a:latin typeface="Comic Sans MS" pitchFamily="66" charset="0"/>
              </a:rPr>
              <a:t>th</a:t>
            </a:r>
            <a:r>
              <a:rPr lang="en-US" dirty="0">
                <a:latin typeface="Comic Sans MS" pitchFamily="66" charset="0"/>
              </a:rPr>
              <a:t> June 2023</a:t>
            </a: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Provides information for teachers and parents on how each child is progressing in phonics. </a:t>
            </a:r>
          </a:p>
          <a:p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84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purpose of the check?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Helps to identify whether a child needs additional support at this stage so that they do not fall behind in this vital early reading skill.</a:t>
            </a:r>
          </a:p>
          <a:p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005064"/>
            <a:ext cx="285750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it check?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It will check how well a child can:</a:t>
            </a:r>
          </a:p>
          <a:p>
            <a:r>
              <a:rPr lang="en-GB" dirty="0">
                <a:latin typeface="Comic Sans MS" pitchFamily="66" charset="0"/>
              </a:rPr>
              <a:t>Sound out and blend graphemes in order to read simple words.</a:t>
            </a:r>
          </a:p>
          <a:p>
            <a:r>
              <a:rPr lang="en-GB" dirty="0">
                <a:latin typeface="Comic Sans MS" pitchFamily="66" charset="0"/>
              </a:rPr>
              <a:t>Read phonically de-</a:t>
            </a:r>
            <a:r>
              <a:rPr lang="en-GB" dirty="0" err="1">
                <a:latin typeface="Comic Sans MS" pitchFamily="66" charset="0"/>
              </a:rPr>
              <a:t>codable</a:t>
            </a:r>
            <a:r>
              <a:rPr lang="en-GB" dirty="0">
                <a:latin typeface="Comic Sans MS" pitchFamily="66" charset="0"/>
              </a:rPr>
              <a:t> one-syllable and two-syllable words.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549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the check structured?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Comic Sans MS" pitchFamily="66" charset="0"/>
              </a:rPr>
              <a:t>40 words – 4 words per page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Real and pseudo words (‘alien’ words)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‘Alien’ words have pictures to make clear they are not real words.</a:t>
            </a:r>
          </a:p>
          <a:p>
            <a:endParaRPr lang="en-GB" dirty="0"/>
          </a:p>
          <a:p>
            <a:r>
              <a:rPr lang="en-GB" dirty="0">
                <a:latin typeface="Comic Sans MS" pitchFamily="66" charset="0"/>
              </a:rPr>
              <a:t>Words become progressively more challenging.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581128"/>
            <a:ext cx="1691605" cy="172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52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98" y="274638"/>
            <a:ext cx="4669232" cy="3486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808" y="2320980"/>
            <a:ext cx="2809850" cy="39762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429" y="3861048"/>
            <a:ext cx="19240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42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‘alien’ words?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The purpose of the alien words is to check the child’s ability to use their phonic knowledge to decode.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The words are made up of graphemes that they will have learnt.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They can’t be guessed!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437112"/>
            <a:ext cx="1817762" cy="199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149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the check administered?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Comic Sans MS" pitchFamily="66" charset="0"/>
              </a:rPr>
              <a:t>Class teacher – familiarity for children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Quiet place- 1:1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Takes around 5 to 10 minutes per child but no time limit</a:t>
            </a: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 </a:t>
            </a:r>
          </a:p>
          <a:p>
            <a:r>
              <a:rPr lang="en-GB" dirty="0">
                <a:latin typeface="Comic Sans MS" pitchFamily="66" charset="0"/>
              </a:rPr>
              <a:t>Strict guidelines for teachers on how to administer the test to ensure consistency.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026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it marked?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The child is given 1 mark for each word that is correctly decoded.</a:t>
            </a:r>
          </a:p>
          <a:p>
            <a:r>
              <a:rPr lang="en-GB" dirty="0">
                <a:latin typeface="Comic Sans MS" panose="030F0702030302020204" pitchFamily="66" charset="0"/>
              </a:rPr>
              <a:t>The check is marked whilst it is being administered.</a:t>
            </a:r>
          </a:p>
          <a:p>
            <a:r>
              <a:rPr lang="en-GB" dirty="0">
                <a:latin typeface="Comic Sans MS" panose="030F0702030302020204" pitchFamily="66" charset="0"/>
              </a:rPr>
              <a:t>Can be externally moderated to ensure guidelines are followed.</a:t>
            </a:r>
          </a:p>
          <a:p>
            <a:r>
              <a:rPr lang="en-GB" dirty="0">
                <a:latin typeface="Comic Sans MS" panose="030F0702030302020204" pitchFamily="66" charset="0"/>
              </a:rPr>
              <a:t>A ‘pass’ mark is set by the Department for Education. It is usually around 32.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214290"/>
            <a:ext cx="161815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86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2287</TotalTime>
  <Words>448</Words>
  <Application>Microsoft Office PowerPoint</Application>
  <PresentationFormat>On-screen Show (4:3)</PresentationFormat>
  <Paragraphs>67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 Y1 Phonics Screening Check</vt:lpstr>
      <vt:lpstr>What is the Phonics Screening Check?</vt:lpstr>
      <vt:lpstr>What is the purpose of the check?</vt:lpstr>
      <vt:lpstr>What does it check?</vt:lpstr>
      <vt:lpstr>How is the check structured?</vt:lpstr>
      <vt:lpstr>PowerPoint Presentation</vt:lpstr>
      <vt:lpstr>Why ‘alien’ words?</vt:lpstr>
      <vt:lpstr>How is the check administered?</vt:lpstr>
      <vt:lpstr>How is it marked?</vt:lpstr>
      <vt:lpstr>What happens next?</vt:lpstr>
      <vt:lpstr>How can you support your child?</vt:lpstr>
    </vt:vector>
  </TitlesOfParts>
  <Company>Buckinghamshire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John Hampden School Wendover</dc:title>
  <dc:creator>sbarnes</dc:creator>
  <cp:lastModifiedBy>Steph Parkinson</cp:lastModifiedBy>
  <cp:revision>79</cp:revision>
  <dcterms:created xsi:type="dcterms:W3CDTF">2008-06-07T11:05:49Z</dcterms:created>
  <dcterms:modified xsi:type="dcterms:W3CDTF">2023-04-19T08:38:05Z</dcterms:modified>
</cp:coreProperties>
</file>