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6"/>
  </p:notesMasterIdLst>
  <p:handoutMasterIdLst>
    <p:handoutMasterId r:id="rId17"/>
  </p:handoutMasterIdLst>
  <p:sldIdLst>
    <p:sldId id="256" r:id="rId2"/>
    <p:sldId id="279" r:id="rId3"/>
    <p:sldId id="269" r:id="rId4"/>
    <p:sldId id="273" r:id="rId5"/>
    <p:sldId id="277" r:id="rId6"/>
    <p:sldId id="291" r:id="rId7"/>
    <p:sldId id="292" r:id="rId8"/>
    <p:sldId id="268" r:id="rId9"/>
    <p:sldId id="288" r:id="rId10"/>
    <p:sldId id="280" r:id="rId11"/>
    <p:sldId id="293" r:id="rId12"/>
    <p:sldId id="286" r:id="rId13"/>
    <p:sldId id="287" r:id="rId14"/>
    <p:sldId id="272" r:id="rId15"/>
  </p:sldIdLst>
  <p:sldSz cx="9144000" cy="6858000" type="screen4x3"/>
  <p:notesSz cx="6797675" cy="9926638"/>
  <p:defaultTextStyle>
    <a:defPPr>
      <a:defRPr lang="en-GB"/>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56" autoAdjust="0"/>
    <p:restoredTop sz="90929"/>
  </p:normalViewPr>
  <p:slideViewPr>
    <p:cSldViewPr>
      <p:cViewPr varScale="1">
        <p:scale>
          <a:sx n="97" d="100"/>
          <a:sy n="97" d="100"/>
        </p:scale>
        <p:origin x="82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p:cNvPr>
          <p:cNvSpPr>
            <a:spLocks noGrp="1"/>
          </p:cNvSpPr>
          <p:nvPr>
            <p:ph type="hdr" sz="quarter"/>
          </p:nvPr>
        </p:nvSpPr>
        <p:spPr>
          <a:xfrm>
            <a:off x="0" y="0"/>
            <a:ext cx="2945659" cy="496332"/>
          </a:xfrm>
          <a:prstGeom prst="rect">
            <a:avLst/>
          </a:prstGeom>
        </p:spPr>
        <p:txBody>
          <a:bodyPr vert="horz" lIns="94229" tIns="47114" rIns="94229" bIns="47114" rtlCol="0"/>
          <a:lstStyle>
            <a:lvl1pPr algn="l">
              <a:defRPr sz="1200">
                <a:latin typeface="Times New Roman" charset="0"/>
              </a:defRPr>
            </a:lvl1pPr>
          </a:lstStyle>
          <a:p>
            <a:pPr>
              <a:defRPr/>
            </a:pPr>
            <a:endParaRPr lang="en-GB"/>
          </a:p>
        </p:txBody>
      </p:sp>
      <p:sp>
        <p:nvSpPr>
          <p:cNvPr id="3" name="Date Placeholder 2">
            <a:extLst/>
          </p:cNvPr>
          <p:cNvSpPr>
            <a:spLocks noGrp="1"/>
          </p:cNvSpPr>
          <p:nvPr>
            <p:ph type="dt" sz="quarter" idx="1"/>
          </p:nvPr>
        </p:nvSpPr>
        <p:spPr>
          <a:xfrm>
            <a:off x="3850443" y="0"/>
            <a:ext cx="2945659" cy="496332"/>
          </a:xfrm>
          <a:prstGeom prst="rect">
            <a:avLst/>
          </a:prstGeom>
        </p:spPr>
        <p:txBody>
          <a:bodyPr vert="horz" lIns="94229" tIns="47114" rIns="94229" bIns="47114" rtlCol="0"/>
          <a:lstStyle>
            <a:lvl1pPr algn="r">
              <a:defRPr sz="1200">
                <a:latin typeface="Times New Roman" charset="0"/>
              </a:defRPr>
            </a:lvl1pPr>
          </a:lstStyle>
          <a:p>
            <a:pPr>
              <a:defRPr/>
            </a:pPr>
            <a:fld id="{F2D80BE0-AE6E-480E-8FEF-4DE2A9E4DAA1}" type="datetimeFigureOut">
              <a:rPr lang="en-GB"/>
              <a:pPr>
                <a:defRPr/>
              </a:pPr>
              <a:t>03/10/2024</a:t>
            </a:fld>
            <a:endParaRPr lang="en-GB"/>
          </a:p>
        </p:txBody>
      </p:sp>
      <p:sp>
        <p:nvSpPr>
          <p:cNvPr id="4" name="Footer Placeholder 3">
            <a:extLst/>
          </p:cNvPr>
          <p:cNvSpPr>
            <a:spLocks noGrp="1"/>
          </p:cNvSpPr>
          <p:nvPr>
            <p:ph type="ftr" sz="quarter" idx="2"/>
          </p:nvPr>
        </p:nvSpPr>
        <p:spPr>
          <a:xfrm>
            <a:off x="0" y="9428584"/>
            <a:ext cx="2945659" cy="496332"/>
          </a:xfrm>
          <a:prstGeom prst="rect">
            <a:avLst/>
          </a:prstGeom>
        </p:spPr>
        <p:txBody>
          <a:bodyPr vert="horz" lIns="94229" tIns="47114" rIns="94229" bIns="47114" rtlCol="0" anchor="b"/>
          <a:lstStyle>
            <a:lvl1pPr algn="l">
              <a:defRPr sz="1200">
                <a:latin typeface="Times New Roman" charset="0"/>
              </a:defRPr>
            </a:lvl1pPr>
          </a:lstStyle>
          <a:p>
            <a:pPr>
              <a:defRPr/>
            </a:pPr>
            <a:endParaRPr lang="en-GB"/>
          </a:p>
        </p:txBody>
      </p:sp>
      <p:sp>
        <p:nvSpPr>
          <p:cNvPr id="5" name="Slide Number Placeholder 4">
            <a:extLst/>
          </p:cNvPr>
          <p:cNvSpPr>
            <a:spLocks noGrp="1"/>
          </p:cNvSpPr>
          <p:nvPr>
            <p:ph type="sldNum" sz="quarter" idx="3"/>
          </p:nvPr>
        </p:nvSpPr>
        <p:spPr>
          <a:xfrm>
            <a:off x="3850443" y="9428584"/>
            <a:ext cx="2945659" cy="496332"/>
          </a:xfrm>
          <a:prstGeom prst="rect">
            <a:avLst/>
          </a:prstGeom>
        </p:spPr>
        <p:txBody>
          <a:bodyPr vert="horz" wrap="square" lIns="94229" tIns="47114" rIns="94229" bIns="47114" numCol="1" anchor="b" anchorCtr="0" compatLnSpc="1">
            <a:prstTxWarp prst="textNoShape">
              <a:avLst/>
            </a:prstTxWarp>
          </a:bodyPr>
          <a:lstStyle>
            <a:lvl1pPr algn="r">
              <a:defRPr sz="1200"/>
            </a:lvl1pPr>
          </a:lstStyle>
          <a:p>
            <a:pPr>
              <a:defRPr/>
            </a:pPr>
            <a:fld id="{7AAD8852-43DF-45A7-95F9-6D97E84A993F}" type="slidenum">
              <a:rPr lang="en-GB" altLang="en-US"/>
              <a:pPr>
                <a:defRPr/>
              </a:pPr>
              <a:t>‹#›</a:t>
            </a:fld>
            <a:endParaRPr lang="en-GB" altLang="en-US"/>
          </a:p>
        </p:txBody>
      </p:sp>
    </p:spTree>
    <p:extLst>
      <p:ext uri="{BB962C8B-B14F-4D97-AF65-F5344CB8AC3E}">
        <p14:creationId xmlns:p14="http://schemas.microsoft.com/office/powerpoint/2010/main" val="26676224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p:cNvPr>
          <p:cNvSpPr>
            <a:spLocks noGrp="1"/>
          </p:cNvSpPr>
          <p:nvPr>
            <p:ph type="hdr" sz="quarter"/>
          </p:nvPr>
        </p:nvSpPr>
        <p:spPr>
          <a:xfrm>
            <a:off x="0" y="0"/>
            <a:ext cx="2945659" cy="496332"/>
          </a:xfrm>
          <a:prstGeom prst="rect">
            <a:avLst/>
          </a:prstGeom>
        </p:spPr>
        <p:txBody>
          <a:bodyPr vert="horz" lIns="94229" tIns="47114" rIns="94229" bIns="47114" rtlCol="0"/>
          <a:lstStyle>
            <a:lvl1pPr algn="l" eaLnBrk="1" hangingPunct="1">
              <a:defRPr sz="1200">
                <a:latin typeface="Times New Roman" charset="0"/>
              </a:defRPr>
            </a:lvl1pPr>
          </a:lstStyle>
          <a:p>
            <a:pPr>
              <a:defRPr/>
            </a:pPr>
            <a:endParaRPr lang="en-GB"/>
          </a:p>
        </p:txBody>
      </p:sp>
      <p:sp>
        <p:nvSpPr>
          <p:cNvPr id="3" name="Date Placeholder 2">
            <a:extLst/>
          </p:cNvPr>
          <p:cNvSpPr>
            <a:spLocks noGrp="1"/>
          </p:cNvSpPr>
          <p:nvPr>
            <p:ph type="dt" idx="1"/>
          </p:nvPr>
        </p:nvSpPr>
        <p:spPr>
          <a:xfrm>
            <a:off x="3850443" y="0"/>
            <a:ext cx="2945659" cy="496332"/>
          </a:xfrm>
          <a:prstGeom prst="rect">
            <a:avLst/>
          </a:prstGeom>
        </p:spPr>
        <p:txBody>
          <a:bodyPr vert="horz" lIns="94229" tIns="47114" rIns="94229" bIns="47114" rtlCol="0"/>
          <a:lstStyle>
            <a:lvl1pPr algn="r" eaLnBrk="1" hangingPunct="1">
              <a:defRPr sz="1200">
                <a:latin typeface="Times New Roman" charset="0"/>
              </a:defRPr>
            </a:lvl1pPr>
          </a:lstStyle>
          <a:p>
            <a:pPr>
              <a:defRPr/>
            </a:pPr>
            <a:fld id="{FB229CCC-A92D-460C-8ECA-7CE0E25AB9C5}" type="datetimeFigureOut">
              <a:rPr lang="en-US"/>
              <a:pPr>
                <a:defRPr/>
              </a:pPr>
              <a:t>10/3/2024</a:t>
            </a:fld>
            <a:endParaRPr lang="en-GB"/>
          </a:p>
        </p:txBody>
      </p:sp>
      <p:sp>
        <p:nvSpPr>
          <p:cNvPr id="4" name="Slide Image Placeholder 3">
            <a:extLst/>
          </p:cNvPr>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4229" tIns="47114" rIns="94229" bIns="47114" rtlCol="0" anchor="ctr"/>
          <a:lstStyle/>
          <a:p>
            <a:pPr lvl="0"/>
            <a:endParaRPr lang="en-GB" noProof="0"/>
          </a:p>
        </p:txBody>
      </p:sp>
      <p:sp>
        <p:nvSpPr>
          <p:cNvPr id="5" name="Notes Placeholder 4">
            <a:extLst/>
          </p:cNvPr>
          <p:cNvSpPr>
            <a:spLocks noGrp="1"/>
          </p:cNvSpPr>
          <p:nvPr>
            <p:ph type="body" sz="quarter" idx="3"/>
          </p:nvPr>
        </p:nvSpPr>
        <p:spPr>
          <a:xfrm>
            <a:off x="679768" y="4715154"/>
            <a:ext cx="5438140" cy="4466987"/>
          </a:xfrm>
          <a:prstGeom prst="rect">
            <a:avLst/>
          </a:prstGeom>
        </p:spPr>
        <p:txBody>
          <a:bodyPr vert="horz" lIns="94229" tIns="47114" rIns="94229" bIns="4711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p:cNvPr>
          <p:cNvSpPr>
            <a:spLocks noGrp="1"/>
          </p:cNvSpPr>
          <p:nvPr>
            <p:ph type="ftr" sz="quarter" idx="4"/>
          </p:nvPr>
        </p:nvSpPr>
        <p:spPr>
          <a:xfrm>
            <a:off x="0" y="9428584"/>
            <a:ext cx="2945659" cy="496332"/>
          </a:xfrm>
          <a:prstGeom prst="rect">
            <a:avLst/>
          </a:prstGeom>
        </p:spPr>
        <p:txBody>
          <a:bodyPr vert="horz" lIns="94229" tIns="47114" rIns="94229" bIns="47114" rtlCol="0" anchor="b"/>
          <a:lstStyle>
            <a:lvl1pPr algn="l" eaLnBrk="1" hangingPunct="1">
              <a:defRPr sz="1200">
                <a:latin typeface="Times New Roman" charset="0"/>
              </a:defRPr>
            </a:lvl1pPr>
          </a:lstStyle>
          <a:p>
            <a:pPr>
              <a:defRPr/>
            </a:pPr>
            <a:endParaRPr lang="en-GB"/>
          </a:p>
        </p:txBody>
      </p:sp>
      <p:sp>
        <p:nvSpPr>
          <p:cNvPr id="7" name="Slide Number Placeholder 6">
            <a:extLst/>
          </p:cNvPr>
          <p:cNvSpPr>
            <a:spLocks noGrp="1"/>
          </p:cNvSpPr>
          <p:nvPr>
            <p:ph type="sldNum" sz="quarter" idx="5"/>
          </p:nvPr>
        </p:nvSpPr>
        <p:spPr>
          <a:xfrm>
            <a:off x="3850443" y="9428584"/>
            <a:ext cx="2945659" cy="496332"/>
          </a:xfrm>
          <a:prstGeom prst="rect">
            <a:avLst/>
          </a:prstGeom>
        </p:spPr>
        <p:txBody>
          <a:bodyPr vert="horz" wrap="square" lIns="94229" tIns="47114" rIns="94229" bIns="47114" numCol="1" anchor="b" anchorCtr="0" compatLnSpc="1">
            <a:prstTxWarp prst="textNoShape">
              <a:avLst/>
            </a:prstTxWarp>
          </a:bodyPr>
          <a:lstStyle>
            <a:lvl1pPr algn="r" eaLnBrk="1" hangingPunct="1">
              <a:defRPr sz="1200"/>
            </a:lvl1pPr>
          </a:lstStyle>
          <a:p>
            <a:pPr>
              <a:defRPr/>
            </a:pPr>
            <a:fld id="{09D71CC4-E724-4D3E-A1E4-CFFD41684B80}" type="slidenum">
              <a:rPr lang="en-GB" altLang="en-US"/>
              <a:pPr>
                <a:defRPr/>
              </a:pPr>
              <a:t>‹#›</a:t>
            </a:fld>
            <a:endParaRPr lang="en-GB" altLang="en-US"/>
          </a:p>
        </p:txBody>
      </p:sp>
    </p:spTree>
    <p:extLst>
      <p:ext uri="{BB962C8B-B14F-4D97-AF65-F5344CB8AC3E}">
        <p14:creationId xmlns:p14="http://schemas.microsoft.com/office/powerpoint/2010/main" val="7458154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Times New Roman" panose="02020603050405020304" pitchFamily="18" charset="0"/>
              </a:defRPr>
            </a:lvl1pPr>
            <a:lvl2pPr marL="765610" indent="-294465">
              <a:defRPr sz="2500">
                <a:solidFill>
                  <a:schemeClr val="tx1"/>
                </a:solidFill>
                <a:latin typeface="Times New Roman" panose="02020603050405020304" pitchFamily="18" charset="0"/>
              </a:defRPr>
            </a:lvl2pPr>
            <a:lvl3pPr marL="1177862" indent="-235572">
              <a:defRPr sz="2500">
                <a:solidFill>
                  <a:schemeClr val="tx1"/>
                </a:solidFill>
                <a:latin typeface="Times New Roman" panose="02020603050405020304" pitchFamily="18" charset="0"/>
              </a:defRPr>
            </a:lvl3pPr>
            <a:lvl4pPr marL="1649006" indent="-235572">
              <a:defRPr sz="2500">
                <a:solidFill>
                  <a:schemeClr val="tx1"/>
                </a:solidFill>
                <a:latin typeface="Times New Roman" panose="02020603050405020304" pitchFamily="18" charset="0"/>
              </a:defRPr>
            </a:lvl4pPr>
            <a:lvl5pPr marL="2120151" indent="-235572">
              <a:defRPr sz="2500">
                <a:solidFill>
                  <a:schemeClr val="tx1"/>
                </a:solidFill>
                <a:latin typeface="Times New Roman" panose="02020603050405020304" pitchFamily="18" charset="0"/>
              </a:defRPr>
            </a:lvl5pPr>
            <a:lvl6pPr marL="2591295" indent="-235572" eaLnBrk="0" fontAlgn="base" hangingPunct="0">
              <a:spcBef>
                <a:spcPct val="0"/>
              </a:spcBef>
              <a:spcAft>
                <a:spcPct val="0"/>
              </a:spcAft>
              <a:defRPr sz="2500">
                <a:solidFill>
                  <a:schemeClr val="tx1"/>
                </a:solidFill>
                <a:latin typeface="Times New Roman" panose="02020603050405020304" pitchFamily="18" charset="0"/>
              </a:defRPr>
            </a:lvl6pPr>
            <a:lvl7pPr marL="3062440" indent="-235572" eaLnBrk="0" fontAlgn="base" hangingPunct="0">
              <a:spcBef>
                <a:spcPct val="0"/>
              </a:spcBef>
              <a:spcAft>
                <a:spcPct val="0"/>
              </a:spcAft>
              <a:defRPr sz="2500">
                <a:solidFill>
                  <a:schemeClr val="tx1"/>
                </a:solidFill>
                <a:latin typeface="Times New Roman" panose="02020603050405020304" pitchFamily="18" charset="0"/>
              </a:defRPr>
            </a:lvl7pPr>
            <a:lvl8pPr marL="3533585" indent="-235572" eaLnBrk="0" fontAlgn="base" hangingPunct="0">
              <a:spcBef>
                <a:spcPct val="0"/>
              </a:spcBef>
              <a:spcAft>
                <a:spcPct val="0"/>
              </a:spcAft>
              <a:defRPr sz="2500">
                <a:solidFill>
                  <a:schemeClr val="tx1"/>
                </a:solidFill>
                <a:latin typeface="Times New Roman" panose="02020603050405020304" pitchFamily="18" charset="0"/>
              </a:defRPr>
            </a:lvl8pPr>
            <a:lvl9pPr marL="4004729" indent="-235572" eaLnBrk="0" fontAlgn="base" hangingPunct="0">
              <a:spcBef>
                <a:spcPct val="0"/>
              </a:spcBef>
              <a:spcAft>
                <a:spcPct val="0"/>
              </a:spcAft>
              <a:defRPr sz="2500">
                <a:solidFill>
                  <a:schemeClr val="tx1"/>
                </a:solidFill>
                <a:latin typeface="Times New Roman" panose="02020603050405020304" pitchFamily="18" charset="0"/>
              </a:defRPr>
            </a:lvl9pPr>
          </a:lstStyle>
          <a:p>
            <a:fld id="{9050962B-C762-4781-A067-A66488FB01B3}" type="slidenum">
              <a:rPr lang="en-GB" altLang="en-US" sz="1200"/>
              <a:pPr/>
              <a:t>1</a:t>
            </a:fld>
            <a:endParaRPr lang="en-GB" altLang="en-US" sz="1200"/>
          </a:p>
        </p:txBody>
      </p:sp>
    </p:spTree>
    <p:extLst>
      <p:ext uri="{BB962C8B-B14F-4D97-AF65-F5344CB8AC3E}">
        <p14:creationId xmlns:p14="http://schemas.microsoft.com/office/powerpoint/2010/main" val="1959380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Times New Roman" panose="02020603050405020304" pitchFamily="18" charset="0"/>
              </a:defRPr>
            </a:lvl1pPr>
            <a:lvl2pPr marL="765610" indent="-294465">
              <a:defRPr sz="2500">
                <a:solidFill>
                  <a:schemeClr val="tx1"/>
                </a:solidFill>
                <a:latin typeface="Times New Roman" panose="02020603050405020304" pitchFamily="18" charset="0"/>
              </a:defRPr>
            </a:lvl2pPr>
            <a:lvl3pPr marL="1177862" indent="-235572">
              <a:defRPr sz="2500">
                <a:solidFill>
                  <a:schemeClr val="tx1"/>
                </a:solidFill>
                <a:latin typeface="Times New Roman" panose="02020603050405020304" pitchFamily="18" charset="0"/>
              </a:defRPr>
            </a:lvl3pPr>
            <a:lvl4pPr marL="1649006" indent="-235572">
              <a:defRPr sz="2500">
                <a:solidFill>
                  <a:schemeClr val="tx1"/>
                </a:solidFill>
                <a:latin typeface="Times New Roman" panose="02020603050405020304" pitchFamily="18" charset="0"/>
              </a:defRPr>
            </a:lvl4pPr>
            <a:lvl5pPr marL="2120151" indent="-235572">
              <a:defRPr sz="2500">
                <a:solidFill>
                  <a:schemeClr val="tx1"/>
                </a:solidFill>
                <a:latin typeface="Times New Roman" panose="02020603050405020304" pitchFamily="18" charset="0"/>
              </a:defRPr>
            </a:lvl5pPr>
            <a:lvl6pPr marL="2591295" indent="-235572" eaLnBrk="0" fontAlgn="base" hangingPunct="0">
              <a:spcBef>
                <a:spcPct val="0"/>
              </a:spcBef>
              <a:spcAft>
                <a:spcPct val="0"/>
              </a:spcAft>
              <a:defRPr sz="2500">
                <a:solidFill>
                  <a:schemeClr val="tx1"/>
                </a:solidFill>
                <a:latin typeface="Times New Roman" panose="02020603050405020304" pitchFamily="18" charset="0"/>
              </a:defRPr>
            </a:lvl6pPr>
            <a:lvl7pPr marL="3062440" indent="-235572" eaLnBrk="0" fontAlgn="base" hangingPunct="0">
              <a:spcBef>
                <a:spcPct val="0"/>
              </a:spcBef>
              <a:spcAft>
                <a:spcPct val="0"/>
              </a:spcAft>
              <a:defRPr sz="2500">
                <a:solidFill>
                  <a:schemeClr val="tx1"/>
                </a:solidFill>
                <a:latin typeface="Times New Roman" panose="02020603050405020304" pitchFamily="18" charset="0"/>
              </a:defRPr>
            </a:lvl7pPr>
            <a:lvl8pPr marL="3533585" indent="-235572" eaLnBrk="0" fontAlgn="base" hangingPunct="0">
              <a:spcBef>
                <a:spcPct val="0"/>
              </a:spcBef>
              <a:spcAft>
                <a:spcPct val="0"/>
              </a:spcAft>
              <a:defRPr sz="2500">
                <a:solidFill>
                  <a:schemeClr val="tx1"/>
                </a:solidFill>
                <a:latin typeface="Times New Roman" panose="02020603050405020304" pitchFamily="18" charset="0"/>
              </a:defRPr>
            </a:lvl8pPr>
            <a:lvl9pPr marL="4004729" indent="-235572" eaLnBrk="0" fontAlgn="base" hangingPunct="0">
              <a:spcBef>
                <a:spcPct val="0"/>
              </a:spcBef>
              <a:spcAft>
                <a:spcPct val="0"/>
              </a:spcAft>
              <a:defRPr sz="2500">
                <a:solidFill>
                  <a:schemeClr val="tx1"/>
                </a:solidFill>
                <a:latin typeface="Times New Roman" panose="02020603050405020304" pitchFamily="18" charset="0"/>
              </a:defRPr>
            </a:lvl9pPr>
          </a:lstStyle>
          <a:p>
            <a:fld id="{006F0EA9-D2F7-4066-AA7C-4CAB113BD0B0}" type="slidenum">
              <a:rPr lang="en-GB" altLang="en-US" sz="1200"/>
              <a:pPr/>
              <a:t>10</a:t>
            </a:fld>
            <a:endParaRPr lang="en-GB" altLang="en-US" sz="1200"/>
          </a:p>
        </p:txBody>
      </p:sp>
    </p:spTree>
    <p:extLst>
      <p:ext uri="{BB962C8B-B14F-4D97-AF65-F5344CB8AC3E}">
        <p14:creationId xmlns:p14="http://schemas.microsoft.com/office/powerpoint/2010/main" val="7383296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Times New Roman" panose="02020603050405020304" pitchFamily="18" charset="0"/>
              </a:defRPr>
            </a:lvl1pPr>
            <a:lvl2pPr marL="765610" indent="-294465">
              <a:defRPr sz="2500">
                <a:solidFill>
                  <a:schemeClr val="tx1"/>
                </a:solidFill>
                <a:latin typeface="Times New Roman" panose="02020603050405020304" pitchFamily="18" charset="0"/>
              </a:defRPr>
            </a:lvl2pPr>
            <a:lvl3pPr marL="1177862" indent="-235572">
              <a:defRPr sz="2500">
                <a:solidFill>
                  <a:schemeClr val="tx1"/>
                </a:solidFill>
                <a:latin typeface="Times New Roman" panose="02020603050405020304" pitchFamily="18" charset="0"/>
              </a:defRPr>
            </a:lvl3pPr>
            <a:lvl4pPr marL="1649006" indent="-235572">
              <a:defRPr sz="2500">
                <a:solidFill>
                  <a:schemeClr val="tx1"/>
                </a:solidFill>
                <a:latin typeface="Times New Roman" panose="02020603050405020304" pitchFamily="18" charset="0"/>
              </a:defRPr>
            </a:lvl4pPr>
            <a:lvl5pPr marL="2120151" indent="-235572">
              <a:defRPr sz="2500">
                <a:solidFill>
                  <a:schemeClr val="tx1"/>
                </a:solidFill>
                <a:latin typeface="Times New Roman" panose="02020603050405020304" pitchFamily="18" charset="0"/>
              </a:defRPr>
            </a:lvl5pPr>
            <a:lvl6pPr marL="2591295" indent="-235572" eaLnBrk="0" fontAlgn="base" hangingPunct="0">
              <a:spcBef>
                <a:spcPct val="0"/>
              </a:spcBef>
              <a:spcAft>
                <a:spcPct val="0"/>
              </a:spcAft>
              <a:defRPr sz="2500">
                <a:solidFill>
                  <a:schemeClr val="tx1"/>
                </a:solidFill>
                <a:latin typeface="Times New Roman" panose="02020603050405020304" pitchFamily="18" charset="0"/>
              </a:defRPr>
            </a:lvl6pPr>
            <a:lvl7pPr marL="3062440" indent="-235572" eaLnBrk="0" fontAlgn="base" hangingPunct="0">
              <a:spcBef>
                <a:spcPct val="0"/>
              </a:spcBef>
              <a:spcAft>
                <a:spcPct val="0"/>
              </a:spcAft>
              <a:defRPr sz="2500">
                <a:solidFill>
                  <a:schemeClr val="tx1"/>
                </a:solidFill>
                <a:latin typeface="Times New Roman" panose="02020603050405020304" pitchFamily="18" charset="0"/>
              </a:defRPr>
            </a:lvl7pPr>
            <a:lvl8pPr marL="3533585" indent="-235572" eaLnBrk="0" fontAlgn="base" hangingPunct="0">
              <a:spcBef>
                <a:spcPct val="0"/>
              </a:spcBef>
              <a:spcAft>
                <a:spcPct val="0"/>
              </a:spcAft>
              <a:defRPr sz="2500">
                <a:solidFill>
                  <a:schemeClr val="tx1"/>
                </a:solidFill>
                <a:latin typeface="Times New Roman" panose="02020603050405020304" pitchFamily="18" charset="0"/>
              </a:defRPr>
            </a:lvl8pPr>
            <a:lvl9pPr marL="4004729" indent="-235572" eaLnBrk="0" fontAlgn="base" hangingPunct="0">
              <a:spcBef>
                <a:spcPct val="0"/>
              </a:spcBef>
              <a:spcAft>
                <a:spcPct val="0"/>
              </a:spcAft>
              <a:defRPr sz="2500">
                <a:solidFill>
                  <a:schemeClr val="tx1"/>
                </a:solidFill>
                <a:latin typeface="Times New Roman" panose="02020603050405020304" pitchFamily="18" charset="0"/>
              </a:defRPr>
            </a:lvl9pPr>
          </a:lstStyle>
          <a:p>
            <a:fld id="{FECC2120-924E-411B-A902-D1BA3B0E70FF}" type="slidenum">
              <a:rPr lang="en-GB" altLang="en-US" sz="1200"/>
              <a:pPr/>
              <a:t>12</a:t>
            </a:fld>
            <a:endParaRPr lang="en-GB" altLang="en-US" sz="1200"/>
          </a:p>
        </p:txBody>
      </p:sp>
    </p:spTree>
    <p:extLst>
      <p:ext uri="{BB962C8B-B14F-4D97-AF65-F5344CB8AC3E}">
        <p14:creationId xmlns:p14="http://schemas.microsoft.com/office/powerpoint/2010/main" val="33964143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Times New Roman" panose="02020603050405020304" pitchFamily="18" charset="0"/>
              </a:defRPr>
            </a:lvl1pPr>
            <a:lvl2pPr marL="765610" indent="-294465">
              <a:defRPr sz="2500">
                <a:solidFill>
                  <a:schemeClr val="tx1"/>
                </a:solidFill>
                <a:latin typeface="Times New Roman" panose="02020603050405020304" pitchFamily="18" charset="0"/>
              </a:defRPr>
            </a:lvl2pPr>
            <a:lvl3pPr marL="1177862" indent="-235572">
              <a:defRPr sz="2500">
                <a:solidFill>
                  <a:schemeClr val="tx1"/>
                </a:solidFill>
                <a:latin typeface="Times New Roman" panose="02020603050405020304" pitchFamily="18" charset="0"/>
              </a:defRPr>
            </a:lvl3pPr>
            <a:lvl4pPr marL="1649006" indent="-235572">
              <a:defRPr sz="2500">
                <a:solidFill>
                  <a:schemeClr val="tx1"/>
                </a:solidFill>
                <a:latin typeface="Times New Roman" panose="02020603050405020304" pitchFamily="18" charset="0"/>
              </a:defRPr>
            </a:lvl4pPr>
            <a:lvl5pPr marL="2120151" indent="-235572">
              <a:defRPr sz="2500">
                <a:solidFill>
                  <a:schemeClr val="tx1"/>
                </a:solidFill>
                <a:latin typeface="Times New Roman" panose="02020603050405020304" pitchFamily="18" charset="0"/>
              </a:defRPr>
            </a:lvl5pPr>
            <a:lvl6pPr marL="2591295" indent="-235572" eaLnBrk="0" fontAlgn="base" hangingPunct="0">
              <a:spcBef>
                <a:spcPct val="0"/>
              </a:spcBef>
              <a:spcAft>
                <a:spcPct val="0"/>
              </a:spcAft>
              <a:defRPr sz="2500">
                <a:solidFill>
                  <a:schemeClr val="tx1"/>
                </a:solidFill>
                <a:latin typeface="Times New Roman" panose="02020603050405020304" pitchFamily="18" charset="0"/>
              </a:defRPr>
            </a:lvl6pPr>
            <a:lvl7pPr marL="3062440" indent="-235572" eaLnBrk="0" fontAlgn="base" hangingPunct="0">
              <a:spcBef>
                <a:spcPct val="0"/>
              </a:spcBef>
              <a:spcAft>
                <a:spcPct val="0"/>
              </a:spcAft>
              <a:defRPr sz="2500">
                <a:solidFill>
                  <a:schemeClr val="tx1"/>
                </a:solidFill>
                <a:latin typeface="Times New Roman" panose="02020603050405020304" pitchFamily="18" charset="0"/>
              </a:defRPr>
            </a:lvl7pPr>
            <a:lvl8pPr marL="3533585" indent="-235572" eaLnBrk="0" fontAlgn="base" hangingPunct="0">
              <a:spcBef>
                <a:spcPct val="0"/>
              </a:spcBef>
              <a:spcAft>
                <a:spcPct val="0"/>
              </a:spcAft>
              <a:defRPr sz="2500">
                <a:solidFill>
                  <a:schemeClr val="tx1"/>
                </a:solidFill>
                <a:latin typeface="Times New Roman" panose="02020603050405020304" pitchFamily="18" charset="0"/>
              </a:defRPr>
            </a:lvl8pPr>
            <a:lvl9pPr marL="4004729" indent="-235572" eaLnBrk="0" fontAlgn="base" hangingPunct="0">
              <a:spcBef>
                <a:spcPct val="0"/>
              </a:spcBef>
              <a:spcAft>
                <a:spcPct val="0"/>
              </a:spcAft>
              <a:defRPr sz="2500">
                <a:solidFill>
                  <a:schemeClr val="tx1"/>
                </a:solidFill>
                <a:latin typeface="Times New Roman" panose="02020603050405020304" pitchFamily="18" charset="0"/>
              </a:defRPr>
            </a:lvl9pPr>
          </a:lstStyle>
          <a:p>
            <a:fld id="{4AF3E9C6-3B02-4660-8589-5ABCC60E13CC}" type="slidenum">
              <a:rPr lang="en-GB" altLang="en-US" sz="1200"/>
              <a:pPr/>
              <a:t>13</a:t>
            </a:fld>
            <a:endParaRPr lang="en-GB" altLang="en-US" sz="1200"/>
          </a:p>
        </p:txBody>
      </p:sp>
    </p:spTree>
    <p:extLst>
      <p:ext uri="{BB962C8B-B14F-4D97-AF65-F5344CB8AC3E}">
        <p14:creationId xmlns:p14="http://schemas.microsoft.com/office/powerpoint/2010/main" val="14433775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Times New Roman" panose="02020603050405020304" pitchFamily="18" charset="0"/>
              </a:defRPr>
            </a:lvl1pPr>
            <a:lvl2pPr marL="765610" indent="-294465">
              <a:defRPr sz="2500">
                <a:solidFill>
                  <a:schemeClr val="tx1"/>
                </a:solidFill>
                <a:latin typeface="Times New Roman" panose="02020603050405020304" pitchFamily="18" charset="0"/>
              </a:defRPr>
            </a:lvl2pPr>
            <a:lvl3pPr marL="1177862" indent="-235572">
              <a:defRPr sz="2500">
                <a:solidFill>
                  <a:schemeClr val="tx1"/>
                </a:solidFill>
                <a:latin typeface="Times New Roman" panose="02020603050405020304" pitchFamily="18" charset="0"/>
              </a:defRPr>
            </a:lvl3pPr>
            <a:lvl4pPr marL="1649006" indent="-235572">
              <a:defRPr sz="2500">
                <a:solidFill>
                  <a:schemeClr val="tx1"/>
                </a:solidFill>
                <a:latin typeface="Times New Roman" panose="02020603050405020304" pitchFamily="18" charset="0"/>
              </a:defRPr>
            </a:lvl4pPr>
            <a:lvl5pPr marL="2120151" indent="-235572">
              <a:defRPr sz="2500">
                <a:solidFill>
                  <a:schemeClr val="tx1"/>
                </a:solidFill>
                <a:latin typeface="Times New Roman" panose="02020603050405020304" pitchFamily="18" charset="0"/>
              </a:defRPr>
            </a:lvl5pPr>
            <a:lvl6pPr marL="2591295" indent="-235572" eaLnBrk="0" fontAlgn="base" hangingPunct="0">
              <a:spcBef>
                <a:spcPct val="0"/>
              </a:spcBef>
              <a:spcAft>
                <a:spcPct val="0"/>
              </a:spcAft>
              <a:defRPr sz="2500">
                <a:solidFill>
                  <a:schemeClr val="tx1"/>
                </a:solidFill>
                <a:latin typeface="Times New Roman" panose="02020603050405020304" pitchFamily="18" charset="0"/>
              </a:defRPr>
            </a:lvl6pPr>
            <a:lvl7pPr marL="3062440" indent="-235572" eaLnBrk="0" fontAlgn="base" hangingPunct="0">
              <a:spcBef>
                <a:spcPct val="0"/>
              </a:spcBef>
              <a:spcAft>
                <a:spcPct val="0"/>
              </a:spcAft>
              <a:defRPr sz="2500">
                <a:solidFill>
                  <a:schemeClr val="tx1"/>
                </a:solidFill>
                <a:latin typeface="Times New Roman" panose="02020603050405020304" pitchFamily="18" charset="0"/>
              </a:defRPr>
            </a:lvl7pPr>
            <a:lvl8pPr marL="3533585" indent="-235572" eaLnBrk="0" fontAlgn="base" hangingPunct="0">
              <a:spcBef>
                <a:spcPct val="0"/>
              </a:spcBef>
              <a:spcAft>
                <a:spcPct val="0"/>
              </a:spcAft>
              <a:defRPr sz="2500">
                <a:solidFill>
                  <a:schemeClr val="tx1"/>
                </a:solidFill>
                <a:latin typeface="Times New Roman" panose="02020603050405020304" pitchFamily="18" charset="0"/>
              </a:defRPr>
            </a:lvl8pPr>
            <a:lvl9pPr marL="4004729" indent="-235572" eaLnBrk="0" fontAlgn="base" hangingPunct="0">
              <a:spcBef>
                <a:spcPct val="0"/>
              </a:spcBef>
              <a:spcAft>
                <a:spcPct val="0"/>
              </a:spcAft>
              <a:defRPr sz="2500">
                <a:solidFill>
                  <a:schemeClr val="tx1"/>
                </a:solidFill>
                <a:latin typeface="Times New Roman" panose="02020603050405020304" pitchFamily="18" charset="0"/>
              </a:defRPr>
            </a:lvl9pPr>
          </a:lstStyle>
          <a:p>
            <a:fld id="{5280BEDC-8E3A-4A76-B5B2-2C4626838388}" type="slidenum">
              <a:rPr lang="en-GB" altLang="en-US" sz="1200"/>
              <a:pPr/>
              <a:t>14</a:t>
            </a:fld>
            <a:endParaRPr lang="en-GB" altLang="en-US" sz="1200"/>
          </a:p>
        </p:txBody>
      </p:sp>
    </p:spTree>
    <p:extLst>
      <p:ext uri="{BB962C8B-B14F-4D97-AF65-F5344CB8AC3E}">
        <p14:creationId xmlns:p14="http://schemas.microsoft.com/office/powerpoint/2010/main" val="961411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Times New Roman" panose="02020603050405020304" pitchFamily="18" charset="0"/>
              </a:defRPr>
            </a:lvl1pPr>
            <a:lvl2pPr marL="765610" indent="-294465">
              <a:defRPr sz="2500">
                <a:solidFill>
                  <a:schemeClr val="tx1"/>
                </a:solidFill>
                <a:latin typeface="Times New Roman" panose="02020603050405020304" pitchFamily="18" charset="0"/>
              </a:defRPr>
            </a:lvl2pPr>
            <a:lvl3pPr marL="1177862" indent="-235572">
              <a:defRPr sz="2500">
                <a:solidFill>
                  <a:schemeClr val="tx1"/>
                </a:solidFill>
                <a:latin typeface="Times New Roman" panose="02020603050405020304" pitchFamily="18" charset="0"/>
              </a:defRPr>
            </a:lvl3pPr>
            <a:lvl4pPr marL="1649006" indent="-235572">
              <a:defRPr sz="2500">
                <a:solidFill>
                  <a:schemeClr val="tx1"/>
                </a:solidFill>
                <a:latin typeface="Times New Roman" panose="02020603050405020304" pitchFamily="18" charset="0"/>
              </a:defRPr>
            </a:lvl4pPr>
            <a:lvl5pPr marL="2120151" indent="-235572">
              <a:defRPr sz="2500">
                <a:solidFill>
                  <a:schemeClr val="tx1"/>
                </a:solidFill>
                <a:latin typeface="Times New Roman" panose="02020603050405020304" pitchFamily="18" charset="0"/>
              </a:defRPr>
            </a:lvl5pPr>
            <a:lvl6pPr marL="2591295" indent="-235572" eaLnBrk="0" fontAlgn="base" hangingPunct="0">
              <a:spcBef>
                <a:spcPct val="0"/>
              </a:spcBef>
              <a:spcAft>
                <a:spcPct val="0"/>
              </a:spcAft>
              <a:defRPr sz="2500">
                <a:solidFill>
                  <a:schemeClr val="tx1"/>
                </a:solidFill>
                <a:latin typeface="Times New Roman" panose="02020603050405020304" pitchFamily="18" charset="0"/>
              </a:defRPr>
            </a:lvl6pPr>
            <a:lvl7pPr marL="3062440" indent="-235572" eaLnBrk="0" fontAlgn="base" hangingPunct="0">
              <a:spcBef>
                <a:spcPct val="0"/>
              </a:spcBef>
              <a:spcAft>
                <a:spcPct val="0"/>
              </a:spcAft>
              <a:defRPr sz="2500">
                <a:solidFill>
                  <a:schemeClr val="tx1"/>
                </a:solidFill>
                <a:latin typeface="Times New Roman" panose="02020603050405020304" pitchFamily="18" charset="0"/>
              </a:defRPr>
            </a:lvl7pPr>
            <a:lvl8pPr marL="3533585" indent="-235572" eaLnBrk="0" fontAlgn="base" hangingPunct="0">
              <a:spcBef>
                <a:spcPct val="0"/>
              </a:spcBef>
              <a:spcAft>
                <a:spcPct val="0"/>
              </a:spcAft>
              <a:defRPr sz="2500">
                <a:solidFill>
                  <a:schemeClr val="tx1"/>
                </a:solidFill>
                <a:latin typeface="Times New Roman" panose="02020603050405020304" pitchFamily="18" charset="0"/>
              </a:defRPr>
            </a:lvl8pPr>
            <a:lvl9pPr marL="4004729" indent="-235572" eaLnBrk="0" fontAlgn="base" hangingPunct="0">
              <a:spcBef>
                <a:spcPct val="0"/>
              </a:spcBef>
              <a:spcAft>
                <a:spcPct val="0"/>
              </a:spcAft>
              <a:defRPr sz="2500">
                <a:solidFill>
                  <a:schemeClr val="tx1"/>
                </a:solidFill>
                <a:latin typeface="Times New Roman" panose="02020603050405020304" pitchFamily="18" charset="0"/>
              </a:defRPr>
            </a:lvl9pPr>
          </a:lstStyle>
          <a:p>
            <a:fld id="{4565C9DC-422B-4A9F-85F5-4BE439D1F2BA}" type="slidenum">
              <a:rPr lang="en-GB" altLang="en-US" sz="1200"/>
              <a:pPr/>
              <a:t>2</a:t>
            </a:fld>
            <a:endParaRPr lang="en-GB" altLang="en-US" sz="1200"/>
          </a:p>
        </p:txBody>
      </p:sp>
    </p:spTree>
    <p:extLst>
      <p:ext uri="{BB962C8B-B14F-4D97-AF65-F5344CB8AC3E}">
        <p14:creationId xmlns:p14="http://schemas.microsoft.com/office/powerpoint/2010/main" val="1956847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Times New Roman" panose="02020603050405020304" pitchFamily="18" charset="0"/>
              </a:defRPr>
            </a:lvl1pPr>
            <a:lvl2pPr marL="765610" indent="-294465">
              <a:defRPr sz="2500">
                <a:solidFill>
                  <a:schemeClr val="tx1"/>
                </a:solidFill>
                <a:latin typeface="Times New Roman" panose="02020603050405020304" pitchFamily="18" charset="0"/>
              </a:defRPr>
            </a:lvl2pPr>
            <a:lvl3pPr marL="1177862" indent="-235572">
              <a:defRPr sz="2500">
                <a:solidFill>
                  <a:schemeClr val="tx1"/>
                </a:solidFill>
                <a:latin typeface="Times New Roman" panose="02020603050405020304" pitchFamily="18" charset="0"/>
              </a:defRPr>
            </a:lvl3pPr>
            <a:lvl4pPr marL="1649006" indent="-235572">
              <a:defRPr sz="2500">
                <a:solidFill>
                  <a:schemeClr val="tx1"/>
                </a:solidFill>
                <a:latin typeface="Times New Roman" panose="02020603050405020304" pitchFamily="18" charset="0"/>
              </a:defRPr>
            </a:lvl4pPr>
            <a:lvl5pPr marL="2120151" indent="-235572">
              <a:defRPr sz="2500">
                <a:solidFill>
                  <a:schemeClr val="tx1"/>
                </a:solidFill>
                <a:latin typeface="Times New Roman" panose="02020603050405020304" pitchFamily="18" charset="0"/>
              </a:defRPr>
            </a:lvl5pPr>
            <a:lvl6pPr marL="2591295" indent="-235572" eaLnBrk="0" fontAlgn="base" hangingPunct="0">
              <a:spcBef>
                <a:spcPct val="0"/>
              </a:spcBef>
              <a:spcAft>
                <a:spcPct val="0"/>
              </a:spcAft>
              <a:defRPr sz="2500">
                <a:solidFill>
                  <a:schemeClr val="tx1"/>
                </a:solidFill>
                <a:latin typeface="Times New Roman" panose="02020603050405020304" pitchFamily="18" charset="0"/>
              </a:defRPr>
            </a:lvl6pPr>
            <a:lvl7pPr marL="3062440" indent="-235572" eaLnBrk="0" fontAlgn="base" hangingPunct="0">
              <a:spcBef>
                <a:spcPct val="0"/>
              </a:spcBef>
              <a:spcAft>
                <a:spcPct val="0"/>
              </a:spcAft>
              <a:defRPr sz="2500">
                <a:solidFill>
                  <a:schemeClr val="tx1"/>
                </a:solidFill>
                <a:latin typeface="Times New Roman" panose="02020603050405020304" pitchFamily="18" charset="0"/>
              </a:defRPr>
            </a:lvl7pPr>
            <a:lvl8pPr marL="3533585" indent="-235572" eaLnBrk="0" fontAlgn="base" hangingPunct="0">
              <a:spcBef>
                <a:spcPct val="0"/>
              </a:spcBef>
              <a:spcAft>
                <a:spcPct val="0"/>
              </a:spcAft>
              <a:defRPr sz="2500">
                <a:solidFill>
                  <a:schemeClr val="tx1"/>
                </a:solidFill>
                <a:latin typeface="Times New Roman" panose="02020603050405020304" pitchFamily="18" charset="0"/>
              </a:defRPr>
            </a:lvl8pPr>
            <a:lvl9pPr marL="4004729" indent="-235572" eaLnBrk="0" fontAlgn="base" hangingPunct="0">
              <a:spcBef>
                <a:spcPct val="0"/>
              </a:spcBef>
              <a:spcAft>
                <a:spcPct val="0"/>
              </a:spcAft>
              <a:defRPr sz="2500">
                <a:solidFill>
                  <a:schemeClr val="tx1"/>
                </a:solidFill>
                <a:latin typeface="Times New Roman" panose="02020603050405020304" pitchFamily="18" charset="0"/>
              </a:defRPr>
            </a:lvl9pPr>
          </a:lstStyle>
          <a:p>
            <a:fld id="{4BB7A22B-B317-4723-9281-0CC76884A296}" type="slidenum">
              <a:rPr lang="en-GB" altLang="en-US" sz="1200"/>
              <a:pPr/>
              <a:t>3</a:t>
            </a:fld>
            <a:endParaRPr lang="en-GB" altLang="en-US" sz="1200"/>
          </a:p>
        </p:txBody>
      </p:sp>
    </p:spTree>
    <p:extLst>
      <p:ext uri="{BB962C8B-B14F-4D97-AF65-F5344CB8AC3E}">
        <p14:creationId xmlns:p14="http://schemas.microsoft.com/office/powerpoint/2010/main" val="12514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Times New Roman" panose="02020603050405020304" pitchFamily="18" charset="0"/>
              </a:defRPr>
            </a:lvl1pPr>
            <a:lvl2pPr marL="765610" indent="-294465">
              <a:defRPr sz="2500">
                <a:solidFill>
                  <a:schemeClr val="tx1"/>
                </a:solidFill>
                <a:latin typeface="Times New Roman" panose="02020603050405020304" pitchFamily="18" charset="0"/>
              </a:defRPr>
            </a:lvl2pPr>
            <a:lvl3pPr marL="1177862" indent="-235572">
              <a:defRPr sz="2500">
                <a:solidFill>
                  <a:schemeClr val="tx1"/>
                </a:solidFill>
                <a:latin typeface="Times New Roman" panose="02020603050405020304" pitchFamily="18" charset="0"/>
              </a:defRPr>
            </a:lvl3pPr>
            <a:lvl4pPr marL="1649006" indent="-235572">
              <a:defRPr sz="2500">
                <a:solidFill>
                  <a:schemeClr val="tx1"/>
                </a:solidFill>
                <a:latin typeface="Times New Roman" panose="02020603050405020304" pitchFamily="18" charset="0"/>
              </a:defRPr>
            </a:lvl4pPr>
            <a:lvl5pPr marL="2120151" indent="-235572">
              <a:defRPr sz="2500">
                <a:solidFill>
                  <a:schemeClr val="tx1"/>
                </a:solidFill>
                <a:latin typeface="Times New Roman" panose="02020603050405020304" pitchFamily="18" charset="0"/>
              </a:defRPr>
            </a:lvl5pPr>
            <a:lvl6pPr marL="2591295" indent="-235572" eaLnBrk="0" fontAlgn="base" hangingPunct="0">
              <a:spcBef>
                <a:spcPct val="0"/>
              </a:spcBef>
              <a:spcAft>
                <a:spcPct val="0"/>
              </a:spcAft>
              <a:defRPr sz="2500">
                <a:solidFill>
                  <a:schemeClr val="tx1"/>
                </a:solidFill>
                <a:latin typeface="Times New Roman" panose="02020603050405020304" pitchFamily="18" charset="0"/>
              </a:defRPr>
            </a:lvl6pPr>
            <a:lvl7pPr marL="3062440" indent="-235572" eaLnBrk="0" fontAlgn="base" hangingPunct="0">
              <a:spcBef>
                <a:spcPct val="0"/>
              </a:spcBef>
              <a:spcAft>
                <a:spcPct val="0"/>
              </a:spcAft>
              <a:defRPr sz="2500">
                <a:solidFill>
                  <a:schemeClr val="tx1"/>
                </a:solidFill>
                <a:latin typeface="Times New Roman" panose="02020603050405020304" pitchFamily="18" charset="0"/>
              </a:defRPr>
            </a:lvl7pPr>
            <a:lvl8pPr marL="3533585" indent="-235572" eaLnBrk="0" fontAlgn="base" hangingPunct="0">
              <a:spcBef>
                <a:spcPct val="0"/>
              </a:spcBef>
              <a:spcAft>
                <a:spcPct val="0"/>
              </a:spcAft>
              <a:defRPr sz="2500">
                <a:solidFill>
                  <a:schemeClr val="tx1"/>
                </a:solidFill>
                <a:latin typeface="Times New Roman" panose="02020603050405020304" pitchFamily="18" charset="0"/>
              </a:defRPr>
            </a:lvl8pPr>
            <a:lvl9pPr marL="4004729" indent="-235572" eaLnBrk="0" fontAlgn="base" hangingPunct="0">
              <a:spcBef>
                <a:spcPct val="0"/>
              </a:spcBef>
              <a:spcAft>
                <a:spcPct val="0"/>
              </a:spcAft>
              <a:defRPr sz="2500">
                <a:solidFill>
                  <a:schemeClr val="tx1"/>
                </a:solidFill>
                <a:latin typeface="Times New Roman" panose="02020603050405020304" pitchFamily="18" charset="0"/>
              </a:defRPr>
            </a:lvl9pPr>
          </a:lstStyle>
          <a:p>
            <a:fld id="{CDFE1123-D156-43F1-81C9-3E3C4DA39999}" type="slidenum">
              <a:rPr lang="en-GB" altLang="en-US" sz="1200"/>
              <a:pPr/>
              <a:t>4</a:t>
            </a:fld>
            <a:endParaRPr lang="en-GB" altLang="en-US" sz="1200"/>
          </a:p>
        </p:txBody>
      </p:sp>
    </p:spTree>
    <p:extLst>
      <p:ext uri="{BB962C8B-B14F-4D97-AF65-F5344CB8AC3E}">
        <p14:creationId xmlns:p14="http://schemas.microsoft.com/office/powerpoint/2010/main" val="2023323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Times New Roman" panose="02020603050405020304" pitchFamily="18" charset="0"/>
              </a:defRPr>
            </a:lvl1pPr>
            <a:lvl2pPr marL="765610" indent="-294465">
              <a:defRPr sz="2500">
                <a:solidFill>
                  <a:schemeClr val="tx1"/>
                </a:solidFill>
                <a:latin typeface="Times New Roman" panose="02020603050405020304" pitchFamily="18" charset="0"/>
              </a:defRPr>
            </a:lvl2pPr>
            <a:lvl3pPr marL="1177862" indent="-235572">
              <a:defRPr sz="2500">
                <a:solidFill>
                  <a:schemeClr val="tx1"/>
                </a:solidFill>
                <a:latin typeface="Times New Roman" panose="02020603050405020304" pitchFamily="18" charset="0"/>
              </a:defRPr>
            </a:lvl3pPr>
            <a:lvl4pPr marL="1649006" indent="-235572">
              <a:defRPr sz="2500">
                <a:solidFill>
                  <a:schemeClr val="tx1"/>
                </a:solidFill>
                <a:latin typeface="Times New Roman" panose="02020603050405020304" pitchFamily="18" charset="0"/>
              </a:defRPr>
            </a:lvl4pPr>
            <a:lvl5pPr marL="2120151" indent="-235572">
              <a:defRPr sz="2500">
                <a:solidFill>
                  <a:schemeClr val="tx1"/>
                </a:solidFill>
                <a:latin typeface="Times New Roman" panose="02020603050405020304" pitchFamily="18" charset="0"/>
              </a:defRPr>
            </a:lvl5pPr>
            <a:lvl6pPr marL="2591295" indent="-235572" eaLnBrk="0" fontAlgn="base" hangingPunct="0">
              <a:spcBef>
                <a:spcPct val="0"/>
              </a:spcBef>
              <a:spcAft>
                <a:spcPct val="0"/>
              </a:spcAft>
              <a:defRPr sz="2500">
                <a:solidFill>
                  <a:schemeClr val="tx1"/>
                </a:solidFill>
                <a:latin typeface="Times New Roman" panose="02020603050405020304" pitchFamily="18" charset="0"/>
              </a:defRPr>
            </a:lvl6pPr>
            <a:lvl7pPr marL="3062440" indent="-235572" eaLnBrk="0" fontAlgn="base" hangingPunct="0">
              <a:spcBef>
                <a:spcPct val="0"/>
              </a:spcBef>
              <a:spcAft>
                <a:spcPct val="0"/>
              </a:spcAft>
              <a:defRPr sz="2500">
                <a:solidFill>
                  <a:schemeClr val="tx1"/>
                </a:solidFill>
                <a:latin typeface="Times New Roman" panose="02020603050405020304" pitchFamily="18" charset="0"/>
              </a:defRPr>
            </a:lvl7pPr>
            <a:lvl8pPr marL="3533585" indent="-235572" eaLnBrk="0" fontAlgn="base" hangingPunct="0">
              <a:spcBef>
                <a:spcPct val="0"/>
              </a:spcBef>
              <a:spcAft>
                <a:spcPct val="0"/>
              </a:spcAft>
              <a:defRPr sz="2500">
                <a:solidFill>
                  <a:schemeClr val="tx1"/>
                </a:solidFill>
                <a:latin typeface="Times New Roman" panose="02020603050405020304" pitchFamily="18" charset="0"/>
              </a:defRPr>
            </a:lvl8pPr>
            <a:lvl9pPr marL="4004729" indent="-235572" eaLnBrk="0" fontAlgn="base" hangingPunct="0">
              <a:spcBef>
                <a:spcPct val="0"/>
              </a:spcBef>
              <a:spcAft>
                <a:spcPct val="0"/>
              </a:spcAft>
              <a:defRPr sz="2500">
                <a:solidFill>
                  <a:schemeClr val="tx1"/>
                </a:solidFill>
                <a:latin typeface="Times New Roman" panose="02020603050405020304" pitchFamily="18" charset="0"/>
              </a:defRPr>
            </a:lvl9pPr>
          </a:lstStyle>
          <a:p>
            <a:fld id="{EA2A7BFE-7D35-4C7B-AD5F-528F2D786B5C}" type="slidenum">
              <a:rPr lang="en-GB" altLang="en-US" sz="1200"/>
              <a:pPr/>
              <a:t>5</a:t>
            </a:fld>
            <a:endParaRPr lang="en-GB" altLang="en-US" sz="1200"/>
          </a:p>
        </p:txBody>
      </p:sp>
    </p:spTree>
    <p:extLst>
      <p:ext uri="{BB962C8B-B14F-4D97-AF65-F5344CB8AC3E}">
        <p14:creationId xmlns:p14="http://schemas.microsoft.com/office/powerpoint/2010/main" val="2081999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Times New Roman" panose="02020603050405020304" pitchFamily="18" charset="0"/>
              </a:defRPr>
            </a:lvl1pPr>
            <a:lvl2pPr marL="765610" indent="-294465">
              <a:defRPr sz="2500">
                <a:solidFill>
                  <a:schemeClr val="tx1"/>
                </a:solidFill>
                <a:latin typeface="Times New Roman" panose="02020603050405020304" pitchFamily="18" charset="0"/>
              </a:defRPr>
            </a:lvl2pPr>
            <a:lvl3pPr marL="1177862" indent="-235572">
              <a:defRPr sz="2500">
                <a:solidFill>
                  <a:schemeClr val="tx1"/>
                </a:solidFill>
                <a:latin typeface="Times New Roman" panose="02020603050405020304" pitchFamily="18" charset="0"/>
              </a:defRPr>
            </a:lvl3pPr>
            <a:lvl4pPr marL="1649006" indent="-235572">
              <a:defRPr sz="2500">
                <a:solidFill>
                  <a:schemeClr val="tx1"/>
                </a:solidFill>
                <a:latin typeface="Times New Roman" panose="02020603050405020304" pitchFamily="18" charset="0"/>
              </a:defRPr>
            </a:lvl4pPr>
            <a:lvl5pPr marL="2120151" indent="-235572">
              <a:defRPr sz="2500">
                <a:solidFill>
                  <a:schemeClr val="tx1"/>
                </a:solidFill>
                <a:latin typeface="Times New Roman" panose="02020603050405020304" pitchFamily="18" charset="0"/>
              </a:defRPr>
            </a:lvl5pPr>
            <a:lvl6pPr marL="2591295" indent="-235572" eaLnBrk="0" fontAlgn="base" hangingPunct="0">
              <a:spcBef>
                <a:spcPct val="0"/>
              </a:spcBef>
              <a:spcAft>
                <a:spcPct val="0"/>
              </a:spcAft>
              <a:defRPr sz="2500">
                <a:solidFill>
                  <a:schemeClr val="tx1"/>
                </a:solidFill>
                <a:latin typeface="Times New Roman" panose="02020603050405020304" pitchFamily="18" charset="0"/>
              </a:defRPr>
            </a:lvl6pPr>
            <a:lvl7pPr marL="3062440" indent="-235572" eaLnBrk="0" fontAlgn="base" hangingPunct="0">
              <a:spcBef>
                <a:spcPct val="0"/>
              </a:spcBef>
              <a:spcAft>
                <a:spcPct val="0"/>
              </a:spcAft>
              <a:defRPr sz="2500">
                <a:solidFill>
                  <a:schemeClr val="tx1"/>
                </a:solidFill>
                <a:latin typeface="Times New Roman" panose="02020603050405020304" pitchFamily="18" charset="0"/>
              </a:defRPr>
            </a:lvl7pPr>
            <a:lvl8pPr marL="3533585" indent="-235572" eaLnBrk="0" fontAlgn="base" hangingPunct="0">
              <a:spcBef>
                <a:spcPct val="0"/>
              </a:spcBef>
              <a:spcAft>
                <a:spcPct val="0"/>
              </a:spcAft>
              <a:defRPr sz="2500">
                <a:solidFill>
                  <a:schemeClr val="tx1"/>
                </a:solidFill>
                <a:latin typeface="Times New Roman" panose="02020603050405020304" pitchFamily="18" charset="0"/>
              </a:defRPr>
            </a:lvl8pPr>
            <a:lvl9pPr marL="4004729" indent="-235572" eaLnBrk="0" fontAlgn="base" hangingPunct="0">
              <a:spcBef>
                <a:spcPct val="0"/>
              </a:spcBef>
              <a:spcAft>
                <a:spcPct val="0"/>
              </a:spcAft>
              <a:defRPr sz="2500">
                <a:solidFill>
                  <a:schemeClr val="tx1"/>
                </a:solidFill>
                <a:latin typeface="Times New Roman" panose="02020603050405020304" pitchFamily="18" charset="0"/>
              </a:defRPr>
            </a:lvl9pPr>
          </a:lstStyle>
          <a:p>
            <a:fld id="{7CAAFF6C-CF62-4531-B91B-FFE48DF70774}" type="slidenum">
              <a:rPr lang="en-GB" altLang="en-US" sz="1200"/>
              <a:pPr/>
              <a:t>6</a:t>
            </a:fld>
            <a:endParaRPr lang="en-GB" altLang="en-US" sz="1200"/>
          </a:p>
        </p:txBody>
      </p:sp>
    </p:spTree>
    <p:extLst>
      <p:ext uri="{BB962C8B-B14F-4D97-AF65-F5344CB8AC3E}">
        <p14:creationId xmlns:p14="http://schemas.microsoft.com/office/powerpoint/2010/main" val="3207552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9D71CC4-E724-4D3E-A1E4-CFFD41684B80}" type="slidenum">
              <a:rPr lang="en-GB" altLang="en-US" smtClean="0"/>
              <a:pPr>
                <a:defRPr/>
              </a:pPr>
              <a:t>7</a:t>
            </a:fld>
            <a:endParaRPr lang="en-GB" altLang="en-US"/>
          </a:p>
        </p:txBody>
      </p:sp>
    </p:spTree>
    <p:extLst>
      <p:ext uri="{BB962C8B-B14F-4D97-AF65-F5344CB8AC3E}">
        <p14:creationId xmlns:p14="http://schemas.microsoft.com/office/powerpoint/2010/main" val="3349723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Times New Roman" panose="02020603050405020304" pitchFamily="18" charset="0"/>
              </a:defRPr>
            </a:lvl1pPr>
            <a:lvl2pPr marL="765610" indent="-294465">
              <a:defRPr sz="2500">
                <a:solidFill>
                  <a:schemeClr val="tx1"/>
                </a:solidFill>
                <a:latin typeface="Times New Roman" panose="02020603050405020304" pitchFamily="18" charset="0"/>
              </a:defRPr>
            </a:lvl2pPr>
            <a:lvl3pPr marL="1177862" indent="-235572">
              <a:defRPr sz="2500">
                <a:solidFill>
                  <a:schemeClr val="tx1"/>
                </a:solidFill>
                <a:latin typeface="Times New Roman" panose="02020603050405020304" pitchFamily="18" charset="0"/>
              </a:defRPr>
            </a:lvl3pPr>
            <a:lvl4pPr marL="1649006" indent="-235572">
              <a:defRPr sz="2500">
                <a:solidFill>
                  <a:schemeClr val="tx1"/>
                </a:solidFill>
                <a:latin typeface="Times New Roman" panose="02020603050405020304" pitchFamily="18" charset="0"/>
              </a:defRPr>
            </a:lvl4pPr>
            <a:lvl5pPr marL="2120151" indent="-235572">
              <a:defRPr sz="2500">
                <a:solidFill>
                  <a:schemeClr val="tx1"/>
                </a:solidFill>
                <a:latin typeface="Times New Roman" panose="02020603050405020304" pitchFamily="18" charset="0"/>
              </a:defRPr>
            </a:lvl5pPr>
            <a:lvl6pPr marL="2591295" indent="-235572" eaLnBrk="0" fontAlgn="base" hangingPunct="0">
              <a:spcBef>
                <a:spcPct val="0"/>
              </a:spcBef>
              <a:spcAft>
                <a:spcPct val="0"/>
              </a:spcAft>
              <a:defRPr sz="2500">
                <a:solidFill>
                  <a:schemeClr val="tx1"/>
                </a:solidFill>
                <a:latin typeface="Times New Roman" panose="02020603050405020304" pitchFamily="18" charset="0"/>
              </a:defRPr>
            </a:lvl6pPr>
            <a:lvl7pPr marL="3062440" indent="-235572" eaLnBrk="0" fontAlgn="base" hangingPunct="0">
              <a:spcBef>
                <a:spcPct val="0"/>
              </a:spcBef>
              <a:spcAft>
                <a:spcPct val="0"/>
              </a:spcAft>
              <a:defRPr sz="2500">
                <a:solidFill>
                  <a:schemeClr val="tx1"/>
                </a:solidFill>
                <a:latin typeface="Times New Roman" panose="02020603050405020304" pitchFamily="18" charset="0"/>
              </a:defRPr>
            </a:lvl7pPr>
            <a:lvl8pPr marL="3533585" indent="-235572" eaLnBrk="0" fontAlgn="base" hangingPunct="0">
              <a:spcBef>
                <a:spcPct val="0"/>
              </a:spcBef>
              <a:spcAft>
                <a:spcPct val="0"/>
              </a:spcAft>
              <a:defRPr sz="2500">
                <a:solidFill>
                  <a:schemeClr val="tx1"/>
                </a:solidFill>
                <a:latin typeface="Times New Roman" panose="02020603050405020304" pitchFamily="18" charset="0"/>
              </a:defRPr>
            </a:lvl8pPr>
            <a:lvl9pPr marL="4004729" indent="-235572" eaLnBrk="0" fontAlgn="base" hangingPunct="0">
              <a:spcBef>
                <a:spcPct val="0"/>
              </a:spcBef>
              <a:spcAft>
                <a:spcPct val="0"/>
              </a:spcAft>
              <a:defRPr sz="2500">
                <a:solidFill>
                  <a:schemeClr val="tx1"/>
                </a:solidFill>
                <a:latin typeface="Times New Roman" panose="02020603050405020304" pitchFamily="18" charset="0"/>
              </a:defRPr>
            </a:lvl9pPr>
          </a:lstStyle>
          <a:p>
            <a:fld id="{A0F4F71E-E20B-4DF0-BFC7-5CA8D0C312C0}" type="slidenum">
              <a:rPr lang="en-GB" altLang="en-US" sz="1200"/>
              <a:pPr/>
              <a:t>8</a:t>
            </a:fld>
            <a:endParaRPr lang="en-GB" altLang="en-US" sz="1200"/>
          </a:p>
        </p:txBody>
      </p:sp>
    </p:spTree>
    <p:extLst>
      <p:ext uri="{BB962C8B-B14F-4D97-AF65-F5344CB8AC3E}">
        <p14:creationId xmlns:p14="http://schemas.microsoft.com/office/powerpoint/2010/main" val="38237971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Times New Roman" panose="02020603050405020304" pitchFamily="18" charset="0"/>
              </a:defRPr>
            </a:lvl1pPr>
            <a:lvl2pPr marL="765610" indent="-294465">
              <a:defRPr sz="2500">
                <a:solidFill>
                  <a:schemeClr val="tx1"/>
                </a:solidFill>
                <a:latin typeface="Times New Roman" panose="02020603050405020304" pitchFamily="18" charset="0"/>
              </a:defRPr>
            </a:lvl2pPr>
            <a:lvl3pPr marL="1177862" indent="-235572">
              <a:defRPr sz="2500">
                <a:solidFill>
                  <a:schemeClr val="tx1"/>
                </a:solidFill>
                <a:latin typeface="Times New Roman" panose="02020603050405020304" pitchFamily="18" charset="0"/>
              </a:defRPr>
            </a:lvl3pPr>
            <a:lvl4pPr marL="1649006" indent="-235572">
              <a:defRPr sz="2500">
                <a:solidFill>
                  <a:schemeClr val="tx1"/>
                </a:solidFill>
                <a:latin typeface="Times New Roman" panose="02020603050405020304" pitchFamily="18" charset="0"/>
              </a:defRPr>
            </a:lvl4pPr>
            <a:lvl5pPr marL="2120151" indent="-235572">
              <a:defRPr sz="2500">
                <a:solidFill>
                  <a:schemeClr val="tx1"/>
                </a:solidFill>
                <a:latin typeface="Times New Roman" panose="02020603050405020304" pitchFamily="18" charset="0"/>
              </a:defRPr>
            </a:lvl5pPr>
            <a:lvl6pPr marL="2591295" indent="-235572" eaLnBrk="0" fontAlgn="base" hangingPunct="0">
              <a:spcBef>
                <a:spcPct val="0"/>
              </a:spcBef>
              <a:spcAft>
                <a:spcPct val="0"/>
              </a:spcAft>
              <a:defRPr sz="2500">
                <a:solidFill>
                  <a:schemeClr val="tx1"/>
                </a:solidFill>
                <a:latin typeface="Times New Roman" panose="02020603050405020304" pitchFamily="18" charset="0"/>
              </a:defRPr>
            </a:lvl6pPr>
            <a:lvl7pPr marL="3062440" indent="-235572" eaLnBrk="0" fontAlgn="base" hangingPunct="0">
              <a:spcBef>
                <a:spcPct val="0"/>
              </a:spcBef>
              <a:spcAft>
                <a:spcPct val="0"/>
              </a:spcAft>
              <a:defRPr sz="2500">
                <a:solidFill>
                  <a:schemeClr val="tx1"/>
                </a:solidFill>
                <a:latin typeface="Times New Roman" panose="02020603050405020304" pitchFamily="18" charset="0"/>
              </a:defRPr>
            </a:lvl7pPr>
            <a:lvl8pPr marL="3533585" indent="-235572" eaLnBrk="0" fontAlgn="base" hangingPunct="0">
              <a:spcBef>
                <a:spcPct val="0"/>
              </a:spcBef>
              <a:spcAft>
                <a:spcPct val="0"/>
              </a:spcAft>
              <a:defRPr sz="2500">
                <a:solidFill>
                  <a:schemeClr val="tx1"/>
                </a:solidFill>
                <a:latin typeface="Times New Roman" panose="02020603050405020304" pitchFamily="18" charset="0"/>
              </a:defRPr>
            </a:lvl8pPr>
            <a:lvl9pPr marL="4004729" indent="-235572" eaLnBrk="0" fontAlgn="base" hangingPunct="0">
              <a:spcBef>
                <a:spcPct val="0"/>
              </a:spcBef>
              <a:spcAft>
                <a:spcPct val="0"/>
              </a:spcAft>
              <a:defRPr sz="2500">
                <a:solidFill>
                  <a:schemeClr val="tx1"/>
                </a:solidFill>
                <a:latin typeface="Times New Roman" panose="02020603050405020304" pitchFamily="18" charset="0"/>
              </a:defRPr>
            </a:lvl9pPr>
          </a:lstStyle>
          <a:p>
            <a:fld id="{E2C22DD6-8F97-4FC9-9F67-78BE7AC470D4}" type="slidenum">
              <a:rPr lang="en-GB" altLang="en-US" sz="1200"/>
              <a:pPr/>
              <a:t>9</a:t>
            </a:fld>
            <a:endParaRPr lang="en-GB" altLang="en-US" sz="1200"/>
          </a:p>
        </p:txBody>
      </p:sp>
    </p:spTree>
    <p:extLst>
      <p:ext uri="{BB962C8B-B14F-4D97-AF65-F5344CB8AC3E}">
        <p14:creationId xmlns:p14="http://schemas.microsoft.com/office/powerpoint/2010/main" val="33727637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26" descr="Canvas">
            <a:extLst/>
          </p:cNvPr>
          <p:cNvSpPr>
            <a:spLocks noChangeArrowheads="1"/>
          </p:cNvSpPr>
          <p:nvPr/>
        </p:nvSpPr>
        <p:spPr bwMode="white">
          <a:xfrm>
            <a:off x="528638" y="201613"/>
            <a:ext cx="8397875" cy="6467475"/>
          </a:xfrm>
          <a:prstGeom prst="rect">
            <a:avLst/>
          </a:prstGeom>
          <a:blipFill dpi="0" rotWithShape="0">
            <a:blip r:embed="rId2" cstate="print"/>
            <a:srcRect/>
            <a:tile tx="0" ty="0" sx="100000" sy="100000" flip="none" algn="tl"/>
          </a:blipFill>
          <a:ln>
            <a:noFill/>
          </a:ln>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defRPr/>
            </a:pPr>
            <a:endParaRPr kumimoji="1" lang="en-US" altLang="en-US"/>
          </a:p>
        </p:txBody>
      </p:sp>
      <p:pic>
        <p:nvPicPr>
          <p:cNvPr id="5" name="Picture 1027" descr="A:\minispi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ltGray">
          <a:xfrm>
            <a:off x="0" y="50800"/>
            <a:ext cx="1181100"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028" descr="Canvas">
            <a:extLst/>
          </p:cNvPr>
          <p:cNvSpPr>
            <a:spLocks noChangeArrowheads="1"/>
          </p:cNvSpPr>
          <p:nvPr/>
        </p:nvSpPr>
        <p:spPr bwMode="white">
          <a:xfrm>
            <a:off x="596900" y="4130675"/>
            <a:ext cx="1041400" cy="457200"/>
          </a:xfrm>
          <a:prstGeom prst="rect">
            <a:avLst/>
          </a:prstGeom>
          <a:blipFill dpi="0" rotWithShape="0">
            <a:blip r:embed="rId2" cstate="print"/>
            <a:srcRect/>
            <a:tile tx="0" ty="0" sx="100000" sy="100000" flip="none" algn="tl"/>
          </a:blipFill>
          <a:ln>
            <a:noFill/>
          </a:ln>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defRPr/>
            </a:pPr>
            <a:endParaRPr kumimoji="1" lang="en-US" altLang="en-US"/>
          </a:p>
        </p:txBody>
      </p:sp>
      <p:pic>
        <p:nvPicPr>
          <p:cNvPr id="7" name="Picture 1029" descr="A:\minispir.GIF"/>
          <p:cNvPicPr>
            <a:picLocks noChangeAspect="1" noChangeArrowheads="1"/>
          </p:cNvPicPr>
          <p:nvPr/>
        </p:nvPicPr>
        <p:blipFill>
          <a:blip r:embed="rId3">
            <a:extLst>
              <a:ext uri="{28A0092B-C50C-407E-A947-70E740481C1C}">
                <a14:useLocalDpi xmlns:a14="http://schemas.microsoft.com/office/drawing/2010/main" val="0"/>
              </a:ext>
            </a:extLst>
          </a:blip>
          <a:srcRect t="39999"/>
          <a:stretch>
            <a:fillRect/>
          </a:stretch>
        </p:blipFill>
        <p:spPr bwMode="ltGray">
          <a:xfrm>
            <a:off x="0" y="4222750"/>
            <a:ext cx="11811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4" name="Rectangle 1030"/>
          <p:cNvSpPr>
            <a:spLocks noGrp="1" noChangeArrowheads="1"/>
          </p:cNvSpPr>
          <p:nvPr>
            <p:ph type="ctrTitle"/>
          </p:nvPr>
        </p:nvSpPr>
        <p:spPr>
          <a:xfrm>
            <a:off x="914400" y="2057400"/>
            <a:ext cx="7721600" cy="1143000"/>
          </a:xfrm>
        </p:spPr>
        <p:txBody>
          <a:bodyPr/>
          <a:lstStyle>
            <a:lvl1pPr>
              <a:defRPr/>
            </a:lvl1pPr>
          </a:lstStyle>
          <a:p>
            <a:r>
              <a:rPr lang="en-GB"/>
              <a:t>Click to edit Master title style</a:t>
            </a:r>
          </a:p>
        </p:txBody>
      </p:sp>
      <p:sp>
        <p:nvSpPr>
          <p:cNvPr id="22535" name="Rectangle 1031"/>
          <p:cNvSpPr>
            <a:spLocks noGrp="1" noChangeArrowheads="1"/>
          </p:cNvSpPr>
          <p:nvPr>
            <p:ph type="subTitle" idx="1"/>
          </p:nvPr>
        </p:nvSpPr>
        <p:spPr>
          <a:xfrm>
            <a:off x="1625600" y="3886200"/>
            <a:ext cx="6400800" cy="1771650"/>
          </a:xfrm>
        </p:spPr>
        <p:txBody>
          <a:bodyPr/>
          <a:lstStyle>
            <a:lvl1pPr marL="0" indent="0" algn="ctr">
              <a:buFontTx/>
              <a:buNone/>
              <a:defRPr/>
            </a:lvl1pPr>
          </a:lstStyle>
          <a:p>
            <a:r>
              <a:rPr lang="en-GB"/>
              <a:t>Click to edit Master subtitle style</a:t>
            </a:r>
          </a:p>
        </p:txBody>
      </p:sp>
      <p:sp>
        <p:nvSpPr>
          <p:cNvPr id="8" name="Rectangle 1032">
            <a:extLst/>
          </p:cNvPr>
          <p:cNvSpPr>
            <a:spLocks noGrp="1" noChangeArrowheads="1"/>
          </p:cNvSpPr>
          <p:nvPr>
            <p:ph type="dt" sz="quarter" idx="10"/>
          </p:nvPr>
        </p:nvSpPr>
        <p:spPr>
          <a:xfrm>
            <a:off x="1084263" y="6096000"/>
            <a:ext cx="1905000" cy="457200"/>
          </a:xfrm>
        </p:spPr>
        <p:txBody>
          <a:bodyPr/>
          <a:lstStyle>
            <a:lvl1pPr>
              <a:defRPr/>
            </a:lvl1pPr>
          </a:lstStyle>
          <a:p>
            <a:pPr>
              <a:defRPr/>
            </a:pPr>
            <a:endParaRPr lang="en-GB"/>
          </a:p>
        </p:txBody>
      </p:sp>
      <p:sp>
        <p:nvSpPr>
          <p:cNvPr id="9" name="Rectangle 1033">
            <a:extLst/>
          </p:cNvPr>
          <p:cNvSpPr>
            <a:spLocks noGrp="1" noChangeArrowheads="1"/>
          </p:cNvSpPr>
          <p:nvPr>
            <p:ph type="ftr" sz="quarter" idx="11"/>
          </p:nvPr>
        </p:nvSpPr>
        <p:spPr>
          <a:xfrm>
            <a:off x="3522663" y="6096000"/>
            <a:ext cx="2895600" cy="457200"/>
          </a:xfrm>
        </p:spPr>
        <p:txBody>
          <a:bodyPr/>
          <a:lstStyle>
            <a:lvl1pPr>
              <a:defRPr/>
            </a:lvl1pPr>
          </a:lstStyle>
          <a:p>
            <a:pPr>
              <a:defRPr/>
            </a:pPr>
            <a:endParaRPr lang="en-GB"/>
          </a:p>
        </p:txBody>
      </p:sp>
      <p:sp>
        <p:nvSpPr>
          <p:cNvPr id="10" name="Rectangle 1034">
            <a:extLst/>
          </p:cNvPr>
          <p:cNvSpPr>
            <a:spLocks noGrp="1" noChangeArrowheads="1"/>
          </p:cNvSpPr>
          <p:nvPr>
            <p:ph type="sldNum" sz="quarter" idx="12"/>
          </p:nvPr>
        </p:nvSpPr>
        <p:spPr>
          <a:xfrm>
            <a:off x="6951663" y="6096000"/>
            <a:ext cx="1905000" cy="457200"/>
          </a:xfrm>
        </p:spPr>
        <p:txBody>
          <a:bodyPr/>
          <a:lstStyle>
            <a:lvl1pPr>
              <a:defRPr/>
            </a:lvl1pPr>
          </a:lstStyle>
          <a:p>
            <a:pPr>
              <a:defRPr/>
            </a:pPr>
            <a:fld id="{52A2558B-2C8B-4DBF-93B8-17BE6581FFE2}" type="slidenum">
              <a:rPr lang="en-GB" altLang="en-US"/>
              <a:pPr>
                <a:defRPr/>
              </a:pPr>
              <a:t>‹#›</a:t>
            </a:fld>
            <a:endParaRPr lang="en-GB" altLang="en-US"/>
          </a:p>
        </p:txBody>
      </p:sp>
    </p:spTree>
    <p:extLst>
      <p:ext uri="{BB962C8B-B14F-4D97-AF65-F5344CB8AC3E}">
        <p14:creationId xmlns:p14="http://schemas.microsoft.com/office/powerpoint/2010/main" val="657409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9">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10">
            <a:extLst/>
          </p:cNvPr>
          <p:cNvSpPr>
            <a:spLocks noGrp="1" noChangeArrowheads="1"/>
          </p:cNvSpPr>
          <p:nvPr>
            <p:ph type="sldNum" sz="quarter" idx="12"/>
          </p:nvPr>
        </p:nvSpPr>
        <p:spPr>
          <a:ln/>
        </p:spPr>
        <p:txBody>
          <a:bodyPr/>
          <a:lstStyle>
            <a:lvl1pPr>
              <a:defRPr/>
            </a:lvl1pPr>
          </a:lstStyle>
          <a:p>
            <a:pPr>
              <a:defRPr/>
            </a:pPr>
            <a:fld id="{E0D66A35-0B82-4FC8-98EE-8B84D6AE3C9F}" type="slidenum">
              <a:rPr lang="en-GB" altLang="en-US"/>
              <a:pPr>
                <a:defRPr/>
              </a:pPr>
              <a:t>‹#›</a:t>
            </a:fld>
            <a:endParaRPr lang="en-GB" altLang="en-US"/>
          </a:p>
        </p:txBody>
      </p:sp>
    </p:spTree>
    <p:extLst>
      <p:ext uri="{BB962C8B-B14F-4D97-AF65-F5344CB8AC3E}">
        <p14:creationId xmlns:p14="http://schemas.microsoft.com/office/powerpoint/2010/main" val="1500912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066800" y="381000"/>
            <a:ext cx="55626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9">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10">
            <a:extLst/>
          </p:cNvPr>
          <p:cNvSpPr>
            <a:spLocks noGrp="1" noChangeArrowheads="1"/>
          </p:cNvSpPr>
          <p:nvPr>
            <p:ph type="sldNum" sz="quarter" idx="12"/>
          </p:nvPr>
        </p:nvSpPr>
        <p:spPr>
          <a:ln/>
        </p:spPr>
        <p:txBody>
          <a:bodyPr/>
          <a:lstStyle>
            <a:lvl1pPr>
              <a:defRPr/>
            </a:lvl1pPr>
          </a:lstStyle>
          <a:p>
            <a:pPr>
              <a:defRPr/>
            </a:pPr>
            <a:fld id="{9CA8C15B-2182-4F7F-9C6C-A22CAF550E11}" type="slidenum">
              <a:rPr lang="en-GB" altLang="en-US"/>
              <a:pPr>
                <a:defRPr/>
              </a:pPr>
              <a:t>‹#›</a:t>
            </a:fld>
            <a:endParaRPr lang="en-GB" altLang="en-US"/>
          </a:p>
        </p:txBody>
      </p:sp>
    </p:spTree>
    <p:extLst>
      <p:ext uri="{BB962C8B-B14F-4D97-AF65-F5344CB8AC3E}">
        <p14:creationId xmlns:p14="http://schemas.microsoft.com/office/powerpoint/2010/main" val="1370740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9">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10">
            <a:extLst/>
          </p:cNvPr>
          <p:cNvSpPr>
            <a:spLocks noGrp="1" noChangeArrowheads="1"/>
          </p:cNvSpPr>
          <p:nvPr>
            <p:ph type="sldNum" sz="quarter" idx="12"/>
          </p:nvPr>
        </p:nvSpPr>
        <p:spPr>
          <a:ln/>
        </p:spPr>
        <p:txBody>
          <a:bodyPr/>
          <a:lstStyle>
            <a:lvl1pPr>
              <a:defRPr/>
            </a:lvl1pPr>
          </a:lstStyle>
          <a:p>
            <a:pPr>
              <a:defRPr/>
            </a:pPr>
            <a:fld id="{C665DB08-6FD5-405F-A7DF-C52AB8CE5BF0}" type="slidenum">
              <a:rPr lang="en-GB" altLang="en-US"/>
              <a:pPr>
                <a:defRPr/>
              </a:pPr>
              <a:t>‹#›</a:t>
            </a:fld>
            <a:endParaRPr lang="en-GB" altLang="en-US"/>
          </a:p>
        </p:txBody>
      </p:sp>
    </p:spTree>
    <p:extLst>
      <p:ext uri="{BB962C8B-B14F-4D97-AF65-F5344CB8AC3E}">
        <p14:creationId xmlns:p14="http://schemas.microsoft.com/office/powerpoint/2010/main" val="3417051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9">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10">
            <a:extLst/>
          </p:cNvPr>
          <p:cNvSpPr>
            <a:spLocks noGrp="1" noChangeArrowheads="1"/>
          </p:cNvSpPr>
          <p:nvPr>
            <p:ph type="sldNum" sz="quarter" idx="12"/>
          </p:nvPr>
        </p:nvSpPr>
        <p:spPr>
          <a:ln/>
        </p:spPr>
        <p:txBody>
          <a:bodyPr/>
          <a:lstStyle>
            <a:lvl1pPr>
              <a:defRPr/>
            </a:lvl1pPr>
          </a:lstStyle>
          <a:p>
            <a:pPr>
              <a:defRPr/>
            </a:pPr>
            <a:fld id="{78F3386A-3874-4924-AC6F-3971702F0B57}" type="slidenum">
              <a:rPr lang="en-GB" altLang="en-US"/>
              <a:pPr>
                <a:defRPr/>
              </a:pPr>
              <a:t>‹#›</a:t>
            </a:fld>
            <a:endParaRPr lang="en-GB" altLang="en-US"/>
          </a:p>
        </p:txBody>
      </p:sp>
    </p:spTree>
    <p:extLst>
      <p:ext uri="{BB962C8B-B14F-4D97-AF65-F5344CB8AC3E}">
        <p14:creationId xmlns:p14="http://schemas.microsoft.com/office/powerpoint/2010/main" val="1922967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0668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9530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9">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10">
            <a:extLst/>
          </p:cNvPr>
          <p:cNvSpPr>
            <a:spLocks noGrp="1" noChangeArrowheads="1"/>
          </p:cNvSpPr>
          <p:nvPr>
            <p:ph type="sldNum" sz="quarter" idx="12"/>
          </p:nvPr>
        </p:nvSpPr>
        <p:spPr>
          <a:ln/>
        </p:spPr>
        <p:txBody>
          <a:bodyPr/>
          <a:lstStyle>
            <a:lvl1pPr>
              <a:defRPr/>
            </a:lvl1pPr>
          </a:lstStyle>
          <a:p>
            <a:pPr>
              <a:defRPr/>
            </a:pPr>
            <a:fld id="{47AED4C0-4767-4A22-9A1A-9E989BD5E40F}" type="slidenum">
              <a:rPr lang="en-GB" altLang="en-US"/>
              <a:pPr>
                <a:defRPr/>
              </a:pPr>
              <a:t>‹#›</a:t>
            </a:fld>
            <a:endParaRPr lang="en-GB" altLang="en-US"/>
          </a:p>
        </p:txBody>
      </p:sp>
    </p:spTree>
    <p:extLst>
      <p:ext uri="{BB962C8B-B14F-4D97-AF65-F5344CB8AC3E}">
        <p14:creationId xmlns:p14="http://schemas.microsoft.com/office/powerpoint/2010/main" val="225270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8">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9">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10">
            <a:extLst/>
          </p:cNvPr>
          <p:cNvSpPr>
            <a:spLocks noGrp="1" noChangeArrowheads="1"/>
          </p:cNvSpPr>
          <p:nvPr>
            <p:ph type="sldNum" sz="quarter" idx="12"/>
          </p:nvPr>
        </p:nvSpPr>
        <p:spPr>
          <a:ln/>
        </p:spPr>
        <p:txBody>
          <a:bodyPr/>
          <a:lstStyle>
            <a:lvl1pPr>
              <a:defRPr/>
            </a:lvl1pPr>
          </a:lstStyle>
          <a:p>
            <a:pPr>
              <a:defRPr/>
            </a:pPr>
            <a:fld id="{0A942767-7942-4F8A-911C-9D27D81E4748}" type="slidenum">
              <a:rPr lang="en-GB" altLang="en-US"/>
              <a:pPr>
                <a:defRPr/>
              </a:pPr>
              <a:t>‹#›</a:t>
            </a:fld>
            <a:endParaRPr lang="en-GB" altLang="en-US"/>
          </a:p>
        </p:txBody>
      </p:sp>
    </p:spTree>
    <p:extLst>
      <p:ext uri="{BB962C8B-B14F-4D97-AF65-F5344CB8AC3E}">
        <p14:creationId xmlns:p14="http://schemas.microsoft.com/office/powerpoint/2010/main" val="244890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8">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9">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10">
            <a:extLst/>
          </p:cNvPr>
          <p:cNvSpPr>
            <a:spLocks noGrp="1" noChangeArrowheads="1"/>
          </p:cNvSpPr>
          <p:nvPr>
            <p:ph type="sldNum" sz="quarter" idx="12"/>
          </p:nvPr>
        </p:nvSpPr>
        <p:spPr>
          <a:ln/>
        </p:spPr>
        <p:txBody>
          <a:bodyPr/>
          <a:lstStyle>
            <a:lvl1pPr>
              <a:defRPr/>
            </a:lvl1pPr>
          </a:lstStyle>
          <a:p>
            <a:pPr>
              <a:defRPr/>
            </a:pPr>
            <a:fld id="{7814DABD-336B-4E90-BF52-454672E9DE67}" type="slidenum">
              <a:rPr lang="en-GB" altLang="en-US"/>
              <a:pPr>
                <a:defRPr/>
              </a:pPr>
              <a:t>‹#›</a:t>
            </a:fld>
            <a:endParaRPr lang="en-GB" altLang="en-US"/>
          </a:p>
        </p:txBody>
      </p:sp>
    </p:spTree>
    <p:extLst>
      <p:ext uri="{BB962C8B-B14F-4D97-AF65-F5344CB8AC3E}">
        <p14:creationId xmlns:p14="http://schemas.microsoft.com/office/powerpoint/2010/main" val="4103124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9">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10">
            <a:extLst/>
          </p:cNvPr>
          <p:cNvSpPr>
            <a:spLocks noGrp="1" noChangeArrowheads="1"/>
          </p:cNvSpPr>
          <p:nvPr>
            <p:ph type="sldNum" sz="quarter" idx="12"/>
          </p:nvPr>
        </p:nvSpPr>
        <p:spPr>
          <a:ln/>
        </p:spPr>
        <p:txBody>
          <a:bodyPr/>
          <a:lstStyle>
            <a:lvl1pPr>
              <a:defRPr/>
            </a:lvl1pPr>
          </a:lstStyle>
          <a:p>
            <a:pPr>
              <a:defRPr/>
            </a:pPr>
            <a:fld id="{3E779FF2-6BCE-4515-81EB-5FB4DB881BE9}" type="slidenum">
              <a:rPr lang="en-GB" altLang="en-US"/>
              <a:pPr>
                <a:defRPr/>
              </a:pPr>
              <a:t>‹#›</a:t>
            </a:fld>
            <a:endParaRPr lang="en-GB" altLang="en-US"/>
          </a:p>
        </p:txBody>
      </p:sp>
    </p:spTree>
    <p:extLst>
      <p:ext uri="{BB962C8B-B14F-4D97-AF65-F5344CB8AC3E}">
        <p14:creationId xmlns:p14="http://schemas.microsoft.com/office/powerpoint/2010/main" val="2239714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9">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10">
            <a:extLst/>
          </p:cNvPr>
          <p:cNvSpPr>
            <a:spLocks noGrp="1" noChangeArrowheads="1"/>
          </p:cNvSpPr>
          <p:nvPr>
            <p:ph type="sldNum" sz="quarter" idx="12"/>
          </p:nvPr>
        </p:nvSpPr>
        <p:spPr>
          <a:ln/>
        </p:spPr>
        <p:txBody>
          <a:bodyPr/>
          <a:lstStyle>
            <a:lvl1pPr>
              <a:defRPr/>
            </a:lvl1pPr>
          </a:lstStyle>
          <a:p>
            <a:pPr>
              <a:defRPr/>
            </a:pPr>
            <a:fld id="{D0EE0345-1247-48AB-87BD-425AEBE7A627}" type="slidenum">
              <a:rPr lang="en-GB" altLang="en-US"/>
              <a:pPr>
                <a:defRPr/>
              </a:pPr>
              <a:t>‹#›</a:t>
            </a:fld>
            <a:endParaRPr lang="en-GB" altLang="en-US"/>
          </a:p>
        </p:txBody>
      </p:sp>
    </p:spTree>
    <p:extLst>
      <p:ext uri="{BB962C8B-B14F-4D97-AF65-F5344CB8AC3E}">
        <p14:creationId xmlns:p14="http://schemas.microsoft.com/office/powerpoint/2010/main" val="4079584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9">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10">
            <a:extLst/>
          </p:cNvPr>
          <p:cNvSpPr>
            <a:spLocks noGrp="1" noChangeArrowheads="1"/>
          </p:cNvSpPr>
          <p:nvPr>
            <p:ph type="sldNum" sz="quarter" idx="12"/>
          </p:nvPr>
        </p:nvSpPr>
        <p:spPr>
          <a:ln/>
        </p:spPr>
        <p:txBody>
          <a:bodyPr/>
          <a:lstStyle>
            <a:lvl1pPr>
              <a:defRPr/>
            </a:lvl1pPr>
          </a:lstStyle>
          <a:p>
            <a:pPr>
              <a:defRPr/>
            </a:pPr>
            <a:fld id="{46A6517F-20BF-402A-AB18-DF702549C338}" type="slidenum">
              <a:rPr lang="en-GB" altLang="en-US"/>
              <a:pPr>
                <a:defRPr/>
              </a:pPr>
              <a:t>‹#›</a:t>
            </a:fld>
            <a:endParaRPr lang="en-GB" altLang="en-US"/>
          </a:p>
        </p:txBody>
      </p:sp>
    </p:spTree>
    <p:extLst>
      <p:ext uri="{BB962C8B-B14F-4D97-AF65-F5344CB8AC3E}">
        <p14:creationId xmlns:p14="http://schemas.microsoft.com/office/powerpoint/2010/main" val="1318161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906D58"/>
        </a:solidFill>
        <a:effectLst/>
      </p:bgPr>
    </p:bg>
    <p:spTree>
      <p:nvGrpSpPr>
        <p:cNvPr id="1" name=""/>
        <p:cNvGrpSpPr/>
        <p:nvPr/>
      </p:nvGrpSpPr>
      <p:grpSpPr>
        <a:xfrm>
          <a:off x="0" y="0"/>
          <a:ext cx="0" cy="0"/>
          <a:chOff x="0" y="0"/>
          <a:chExt cx="0" cy="0"/>
        </a:xfrm>
      </p:grpSpPr>
      <p:sp>
        <p:nvSpPr>
          <p:cNvPr id="1026" name="Rectangle 2">
            <a:extLst/>
          </p:cNvPr>
          <p:cNvSpPr>
            <a:spLocks noChangeArrowheads="1"/>
          </p:cNvSpPr>
          <p:nvPr/>
        </p:nvSpPr>
        <p:spPr bwMode="ltGray">
          <a:xfrm>
            <a:off x="609600" y="228600"/>
            <a:ext cx="8239125" cy="6391275"/>
          </a:xfrm>
          <a:prstGeom prst="rect">
            <a:avLst/>
          </a:prstGeom>
          <a:solidFill>
            <a:srgbClr val="EDE7E3"/>
          </a:solidFill>
          <a:ln>
            <a:noFill/>
          </a:ln>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defRPr/>
            </a:pPr>
            <a:endParaRPr kumimoji="1" lang="en-US" altLang="en-US"/>
          </a:p>
        </p:txBody>
      </p:sp>
      <p:sp>
        <p:nvSpPr>
          <p:cNvPr id="1027" name="Line 3"/>
          <p:cNvSpPr>
            <a:spLocks noChangeShapeType="1"/>
          </p:cNvSpPr>
          <p:nvPr/>
        </p:nvSpPr>
        <p:spPr bwMode="ltGray">
          <a:xfrm>
            <a:off x="1016000" y="1600200"/>
            <a:ext cx="7670800" cy="0"/>
          </a:xfrm>
          <a:prstGeom prst="line">
            <a:avLst/>
          </a:prstGeom>
          <a:noFill/>
          <a:ln w="31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pic>
        <p:nvPicPr>
          <p:cNvPr id="1028" name="Picture 4" descr="A:\minispir.GIF"/>
          <p:cNvPicPr>
            <a:picLocks noChangeAspect="1" noChangeArrowheads="1"/>
          </p:cNvPicPr>
          <p:nvPr/>
        </p:nvPicPr>
        <p:blipFill>
          <a:blip r:embed="rId13">
            <a:extLst>
              <a:ext uri="{28A0092B-C50C-407E-A947-70E740481C1C}">
                <a14:useLocalDpi xmlns:a14="http://schemas.microsoft.com/office/drawing/2010/main" val="0"/>
              </a:ext>
            </a:extLst>
          </a:blip>
          <a:srcRect b="5333"/>
          <a:stretch>
            <a:fillRect/>
          </a:stretch>
        </p:blipFill>
        <p:spPr bwMode="ltGray">
          <a:xfrm>
            <a:off x="0" y="50800"/>
            <a:ext cx="118110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A:\minispir.GIF"/>
          <p:cNvPicPr>
            <a:picLocks noChangeAspect="1" noChangeArrowheads="1"/>
          </p:cNvPicPr>
          <p:nvPr/>
        </p:nvPicPr>
        <p:blipFill>
          <a:blip r:embed="rId13">
            <a:extLst>
              <a:ext uri="{28A0092B-C50C-407E-A947-70E740481C1C}">
                <a14:useLocalDpi xmlns:a14="http://schemas.microsoft.com/office/drawing/2010/main" val="0"/>
              </a:ext>
            </a:extLst>
          </a:blip>
          <a:srcRect t="39999"/>
          <a:stretch>
            <a:fillRect/>
          </a:stretch>
        </p:blipFill>
        <p:spPr bwMode="ltGray">
          <a:xfrm>
            <a:off x="0" y="4222750"/>
            <a:ext cx="11811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Grp="1" noChangeArrowheads="1"/>
          </p:cNvSpPr>
          <p:nvPr>
            <p:ph type="title"/>
          </p:nvPr>
        </p:nvSpPr>
        <p:spPr bwMode="auto">
          <a:xfrm>
            <a:off x="1066800" y="381000"/>
            <a:ext cx="7620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31" name="Rectangle 7"/>
          <p:cNvSpPr>
            <a:spLocks noGrp="1" noChangeArrowheads="1"/>
          </p:cNvSpPr>
          <p:nvPr>
            <p:ph type="body" idx="1"/>
          </p:nvPr>
        </p:nvSpPr>
        <p:spPr bwMode="auto">
          <a:xfrm>
            <a:off x="1066800" y="1752600"/>
            <a:ext cx="7620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21512" name="Rectangle 8">
            <a:extLst/>
          </p:cNvPr>
          <p:cNvSpPr>
            <a:spLocks noGrp="1" noChangeArrowheads="1"/>
          </p:cNvSpPr>
          <p:nvPr>
            <p:ph type="dt" sz="half" idx="2"/>
          </p:nvPr>
        </p:nvSpPr>
        <p:spPr bwMode="auto">
          <a:xfrm>
            <a:off x="10144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Times New Roman" charset="0"/>
              </a:defRPr>
            </a:lvl1pPr>
          </a:lstStyle>
          <a:p>
            <a:pPr>
              <a:defRPr/>
            </a:pPr>
            <a:endParaRPr lang="en-GB"/>
          </a:p>
        </p:txBody>
      </p:sp>
      <p:sp>
        <p:nvSpPr>
          <p:cNvPr id="21513" name="Rectangle 9">
            <a:extLst/>
          </p:cNvPr>
          <p:cNvSpPr>
            <a:spLocks noGrp="1" noChangeArrowheads="1"/>
          </p:cNvSpPr>
          <p:nvPr>
            <p:ph type="ftr" sz="quarter" idx="3"/>
          </p:nvPr>
        </p:nvSpPr>
        <p:spPr bwMode="auto">
          <a:xfrm>
            <a:off x="3452813" y="6107113"/>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Times New Roman" charset="0"/>
              </a:defRPr>
            </a:lvl1pPr>
          </a:lstStyle>
          <a:p>
            <a:pPr>
              <a:defRPr/>
            </a:pPr>
            <a:endParaRPr lang="en-GB"/>
          </a:p>
        </p:txBody>
      </p:sp>
      <p:sp>
        <p:nvSpPr>
          <p:cNvPr id="21514" name="Rectangle 10">
            <a:extLst/>
          </p:cNvPr>
          <p:cNvSpPr>
            <a:spLocks noGrp="1" noChangeArrowheads="1"/>
          </p:cNvSpPr>
          <p:nvPr>
            <p:ph type="sldNum" sz="quarter" idx="4"/>
          </p:nvPr>
        </p:nvSpPr>
        <p:spPr bwMode="auto">
          <a:xfrm>
            <a:off x="68818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74E14EB-7CEF-4DFB-ABB5-5C2A6673396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4350" r:id="rId1"/>
    <p:sldLayoutId id="2147484340" r:id="rId2"/>
    <p:sldLayoutId id="2147484341" r:id="rId3"/>
    <p:sldLayoutId id="2147484342" r:id="rId4"/>
    <p:sldLayoutId id="2147484343" r:id="rId5"/>
    <p:sldLayoutId id="2147484344" r:id="rId6"/>
    <p:sldLayoutId id="2147484345" r:id="rId7"/>
    <p:sldLayoutId id="2147484346" r:id="rId8"/>
    <p:sldLayoutId id="2147484347" r:id="rId9"/>
    <p:sldLayoutId id="2147484348" r:id="rId10"/>
    <p:sldLayoutId id="21474843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19747" y="2286000"/>
            <a:ext cx="7721600" cy="1143000"/>
          </a:xfrm>
        </p:spPr>
        <p:txBody>
          <a:bodyPr/>
          <a:lstStyle/>
          <a:p>
            <a:pPr eaLnBrk="1" hangingPunct="1"/>
            <a:r>
              <a:rPr lang="en-GB" altLang="en-US" sz="7200" dirty="0">
                <a:latin typeface="Sassoon Infant Rg" panose="02000503030000020003" pitchFamily="50" charset="0"/>
              </a:rPr>
              <a:t>Welcome to </a:t>
            </a:r>
            <a:br>
              <a:rPr lang="en-GB" altLang="en-US" sz="7200" dirty="0">
                <a:latin typeface="Sassoon Infant Rg" panose="02000503030000020003" pitchFamily="50" charset="0"/>
              </a:rPr>
            </a:br>
            <a:r>
              <a:rPr lang="en-GB" altLang="en-US" sz="6500" b="1" dirty="0">
                <a:latin typeface="Sassoon Infant Rg" panose="02000503030000020003" pitchFamily="50" charset="0"/>
              </a:rPr>
              <a:t>The Foundation Stage</a:t>
            </a:r>
            <a:br>
              <a:rPr lang="en-GB" altLang="en-US" sz="6500" b="1" dirty="0">
                <a:latin typeface="Sassoon Infant Rg" panose="02000503030000020003" pitchFamily="50" charset="0"/>
              </a:rPr>
            </a:br>
            <a:r>
              <a:rPr lang="en-GB" altLang="en-US" sz="4500" b="1" dirty="0">
                <a:solidFill>
                  <a:srgbClr val="00B0F0"/>
                </a:solidFill>
                <a:latin typeface="Sassoon Infant Rg" panose="02000503030000020003" pitchFamily="50" charset="0"/>
              </a:rPr>
              <a:t>September 2024</a:t>
            </a:r>
            <a:br>
              <a:rPr lang="en-GB" altLang="en-US" sz="4500" b="1" dirty="0">
                <a:solidFill>
                  <a:srgbClr val="00B0F0"/>
                </a:solidFill>
                <a:latin typeface="Sassoon Infant Rg" panose="02000503030000020003" pitchFamily="50" charset="0"/>
              </a:rPr>
            </a:br>
            <a:endParaRPr lang="en-GB" altLang="en-US" sz="4500" b="1" dirty="0">
              <a:solidFill>
                <a:srgbClr val="00B0F0"/>
              </a:solidFill>
              <a:latin typeface="Sassoon Infant Rg" panose="02000503030000020003" pitchFamily="50" charset="0"/>
            </a:endParaRPr>
          </a:p>
        </p:txBody>
      </p:sp>
      <p:pic>
        <p:nvPicPr>
          <p:cNvPr id="2053" name="Picture 5" descr="C:\Documents and Settings\Gina\Application Data\Microsoft\Media Catalog\Downloaded Clips\cl5e\j0236473.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934200" y="4572000"/>
            <a:ext cx="1692275"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6" descr="C:\Documents and Settings\Gina\Application Data\Microsoft\Media Catalog\Downloaded Clips\cl5e\j0236486.gif"/>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914400" y="4648200"/>
            <a:ext cx="1600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ext Box 7"/>
          <p:cNvSpPr txBox="1">
            <a:spLocks noChangeArrowheads="1"/>
          </p:cNvSpPr>
          <p:nvPr/>
        </p:nvSpPr>
        <p:spPr bwMode="auto">
          <a:xfrm>
            <a:off x="4594225" y="4110038"/>
            <a:ext cx="2619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2400">
                <a:latin typeface="Tempus Sans ITC" panose="04020404030D07020202" pitchFamily="82" charset="0"/>
              </a:rPr>
              <a:t> </a:t>
            </a:r>
          </a:p>
        </p:txBody>
      </p:sp>
    </p:spTree>
    <p:custDataLst>
      <p:tags r:id="rId1"/>
    </p:custDataLst>
  </p:cSld>
  <p:clrMapOvr>
    <a:masterClrMapping/>
  </p:clrMapOvr>
  <p:transition spd="slow" advTm="19423"/>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05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0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GB" altLang="en-US" b="1">
                <a:latin typeface="Sassoon Infant Rg" panose="02000503030000020003" pitchFamily="50" charset="0"/>
              </a:rPr>
              <a:t>Books</a:t>
            </a:r>
          </a:p>
        </p:txBody>
      </p:sp>
      <p:sp>
        <p:nvSpPr>
          <p:cNvPr id="7171" name="Rectangle 3">
            <a:extLst/>
          </p:cNvPr>
          <p:cNvSpPr>
            <a:spLocks noGrp="1" noChangeArrowheads="1"/>
          </p:cNvSpPr>
          <p:nvPr>
            <p:ph type="body" idx="1"/>
          </p:nvPr>
        </p:nvSpPr>
        <p:spPr>
          <a:xfrm>
            <a:off x="1059557" y="692696"/>
            <a:ext cx="7760915" cy="5339803"/>
          </a:xfrm>
        </p:spPr>
        <p:txBody>
          <a:bodyPr/>
          <a:lstStyle/>
          <a:p>
            <a:pPr marL="0" indent="0" eaLnBrk="1" hangingPunct="1">
              <a:buFontTx/>
              <a:buNone/>
              <a:defRPr/>
            </a:pPr>
            <a:endParaRPr lang="en-GB" altLang="en-US" sz="2800" dirty="0">
              <a:latin typeface="Tempus Sans ITC" panose="04020404030D07020202" pitchFamily="82" charset="0"/>
            </a:endParaRPr>
          </a:p>
          <a:p>
            <a:pPr marL="0" indent="0" eaLnBrk="1" hangingPunct="1">
              <a:buFontTx/>
              <a:buNone/>
              <a:defRPr/>
            </a:pPr>
            <a:endParaRPr lang="en-GB" altLang="en-US" dirty="0">
              <a:latin typeface="Sassoon Primary Rg" panose="02000606020000020004" pitchFamily="50" charset="0"/>
            </a:endParaRPr>
          </a:p>
          <a:p>
            <a:pPr marL="0" indent="0" algn="ctr" eaLnBrk="1" hangingPunct="1">
              <a:buNone/>
              <a:defRPr/>
            </a:pPr>
            <a:r>
              <a:rPr lang="en-GB" altLang="en-US" dirty="0">
                <a:latin typeface="Sassoon Primary Rg" panose="02000606020000020004" pitchFamily="50" charset="0"/>
              </a:rPr>
              <a:t>Soon the children will be provided with wordless reading books. Wordless reading books help children to learn the necessary pre-reading skills.</a:t>
            </a:r>
          </a:p>
          <a:p>
            <a:pPr marL="0" indent="0" algn="ctr" eaLnBrk="1" hangingPunct="1">
              <a:buFontTx/>
              <a:buNone/>
              <a:defRPr/>
            </a:pPr>
            <a:r>
              <a:rPr lang="en-US" altLang="en-US" dirty="0">
                <a:latin typeface="Sassoon Primary Rg" panose="02000606020000020004" pitchFamily="50" charset="0"/>
              </a:rPr>
              <a:t>W</a:t>
            </a:r>
            <a:r>
              <a:rPr lang="en-GB" altLang="en-US" dirty="0">
                <a:latin typeface="Sassoon Primary Rg" panose="02000606020000020004" pitchFamily="50" charset="0"/>
              </a:rPr>
              <a:t>hen the children are able to successfully blend, they will receive a reading book or card.</a:t>
            </a:r>
          </a:p>
          <a:p>
            <a:pPr marL="0" indent="0" algn="ctr" eaLnBrk="1" hangingPunct="1">
              <a:buFontTx/>
              <a:buNone/>
              <a:defRPr/>
            </a:pPr>
            <a:endParaRPr lang="en-GB" altLang="en-US" dirty="0">
              <a:latin typeface="Sassoon Primary Rg" panose="02000606020000020004" pitchFamily="50" charset="0"/>
            </a:endParaRPr>
          </a:p>
          <a:p>
            <a:pPr marL="0" indent="0" algn="ctr" eaLnBrk="1" hangingPunct="1">
              <a:buFontTx/>
              <a:buNone/>
              <a:defRPr/>
            </a:pPr>
            <a:r>
              <a:rPr lang="en-US" altLang="en-US" b="1" dirty="0">
                <a:latin typeface="Sassoon Primary Rg" panose="02000606020000020004" pitchFamily="50" charset="0"/>
              </a:rPr>
              <a:t>Further information will follow soon.</a:t>
            </a:r>
            <a:endParaRPr lang="en-GB" altLang="en-US" b="1" dirty="0">
              <a:latin typeface="Sassoon Primary Rg" panose="02000606020000020004" pitchFamily="50" charset="0"/>
            </a:endParaRPr>
          </a:p>
          <a:p>
            <a:pPr marL="0" indent="0" algn="ctr" eaLnBrk="1" hangingPunct="1">
              <a:buFontTx/>
              <a:buNone/>
              <a:defRPr/>
            </a:pPr>
            <a:endParaRPr lang="en-GB" altLang="en-US" sz="2800" dirty="0">
              <a:latin typeface="Sassoon Infant Rg" panose="02000503030000020003" pitchFamily="50" charset="0"/>
            </a:endParaRPr>
          </a:p>
          <a:p>
            <a:pPr eaLnBrk="1" hangingPunct="1">
              <a:defRPr/>
            </a:pPr>
            <a:endParaRPr lang="en-US" altLang="en-US" sz="2000" dirty="0">
              <a:latin typeface="Sassoon Infant Rg" panose="02000503030000020003" pitchFamily="50" charset="0"/>
            </a:endParaRPr>
          </a:p>
          <a:p>
            <a:pPr marL="0" indent="0" eaLnBrk="1" hangingPunct="1">
              <a:buNone/>
              <a:defRPr/>
            </a:pPr>
            <a:endParaRPr lang="en-US" altLang="en-US" dirty="0">
              <a:latin typeface="Tempus Sans ITC" panose="04020404030D07020202" pitchFamily="82" charset="0"/>
            </a:endParaRPr>
          </a:p>
          <a:p>
            <a:pPr marL="0" indent="0" eaLnBrk="1" hangingPunct="1">
              <a:buNone/>
              <a:defRPr/>
            </a:pPr>
            <a:r>
              <a:rPr lang="en-US" altLang="en-US" sz="2000" dirty="0">
                <a:latin typeface="Sassoon Infant Rg" panose="02000503030000020003" pitchFamily="50" charset="0"/>
              </a:rPr>
              <a:t>                         </a:t>
            </a:r>
            <a:endParaRPr lang="en-GB" altLang="en-US" dirty="0">
              <a:latin typeface="Tempus Sans ITC" panose="04020404030D07020202" pitchFamily="82" charset="0"/>
            </a:endParaRPr>
          </a:p>
        </p:txBody>
      </p:sp>
      <p:pic>
        <p:nvPicPr>
          <p:cNvPr id="3891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27313" y="381000"/>
            <a:ext cx="939800" cy="113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7"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84888" y="381000"/>
            <a:ext cx="1047750" cy="1090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advTm="108836"/>
    </mc:Choice>
    <mc:Fallback xmlns="">
      <p:transition spd="slow" advTm="108836"/>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42965-92A8-43FF-9788-E637D85A3D5C}"/>
              </a:ext>
            </a:extLst>
          </p:cNvPr>
          <p:cNvSpPr>
            <a:spLocks noGrp="1"/>
          </p:cNvSpPr>
          <p:nvPr>
            <p:ph type="title"/>
          </p:nvPr>
        </p:nvSpPr>
        <p:spPr>
          <a:xfrm>
            <a:off x="2415456" y="419100"/>
            <a:ext cx="4513312" cy="1050257"/>
          </a:xfrm>
        </p:spPr>
        <p:txBody>
          <a:bodyPr/>
          <a:lstStyle/>
          <a:p>
            <a:r>
              <a:rPr lang="en-GB" dirty="0">
                <a:latin typeface="Sassoon Infant Rg" panose="02000503030000020003" pitchFamily="50" charset="0"/>
              </a:rPr>
              <a:t>Library Book Club</a:t>
            </a:r>
          </a:p>
        </p:txBody>
      </p:sp>
      <p:sp>
        <p:nvSpPr>
          <p:cNvPr id="3" name="Content Placeholder 2">
            <a:extLst>
              <a:ext uri="{FF2B5EF4-FFF2-40B4-BE49-F238E27FC236}">
                <a16:creationId xmlns:a16="http://schemas.microsoft.com/office/drawing/2014/main" id="{CA7D43D9-1AA4-4155-B554-126F6914580C}"/>
              </a:ext>
            </a:extLst>
          </p:cNvPr>
          <p:cNvSpPr>
            <a:spLocks noGrp="1"/>
          </p:cNvSpPr>
          <p:nvPr>
            <p:ph idx="1"/>
          </p:nvPr>
        </p:nvSpPr>
        <p:spPr>
          <a:xfrm>
            <a:off x="1066800" y="1772815"/>
            <a:ext cx="7620000" cy="4739109"/>
          </a:xfrm>
        </p:spPr>
        <p:txBody>
          <a:bodyPr/>
          <a:lstStyle/>
          <a:p>
            <a:r>
              <a:rPr lang="en-GB" sz="2800" dirty="0">
                <a:latin typeface="Sassoon Infant Rg" panose="02000503030000020003" pitchFamily="50" charset="0"/>
              </a:rPr>
              <a:t>Each week the children will be given the opportunity to select a book during Library Book Club. </a:t>
            </a:r>
          </a:p>
          <a:p>
            <a:r>
              <a:rPr lang="en-GB" sz="2800" dirty="0">
                <a:latin typeface="Sassoon Infant Rg" panose="02000503030000020003" pitchFamily="50" charset="0"/>
              </a:rPr>
              <a:t>They will be able to take this book home on a Friday to share with you to nurture their love of reading. </a:t>
            </a:r>
          </a:p>
          <a:p>
            <a:r>
              <a:rPr lang="en-GB" sz="2800" dirty="0">
                <a:latin typeface="Sassoon Infant Rg" panose="02000503030000020003" pitchFamily="50" charset="0"/>
              </a:rPr>
              <a:t>The following Friday their ‘Library Book Club’ book will need to be returned, so that they can replace it with another book of interest.</a:t>
            </a:r>
          </a:p>
          <a:p>
            <a:r>
              <a:rPr lang="en-US" sz="2800" dirty="0">
                <a:latin typeface="Sassoon Infant Rg" panose="02000503030000020003" pitchFamily="50" charset="0"/>
              </a:rPr>
              <a:t>A</a:t>
            </a:r>
            <a:r>
              <a:rPr lang="en-GB" sz="2800" dirty="0" err="1">
                <a:latin typeface="Sassoon Infant Rg" panose="02000503030000020003" pitchFamily="50" charset="0"/>
              </a:rPr>
              <a:t>ny</a:t>
            </a:r>
            <a:r>
              <a:rPr lang="en-GB" sz="2800" dirty="0">
                <a:latin typeface="Sassoon Infant Rg" panose="02000503030000020003" pitchFamily="50" charset="0"/>
              </a:rPr>
              <a:t> questions?</a:t>
            </a:r>
          </a:p>
        </p:txBody>
      </p:sp>
      <p:pic>
        <p:nvPicPr>
          <p:cNvPr id="4" name="Picture 1">
            <a:extLst>
              <a:ext uri="{FF2B5EF4-FFF2-40B4-BE49-F238E27FC236}">
                <a16:creationId xmlns:a16="http://schemas.microsoft.com/office/drawing/2014/main" id="{B00378AD-C008-45C8-ADC0-0F92843F551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422275"/>
            <a:ext cx="939800" cy="113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590811B8-5281-4EE4-91EB-2D3B7A9017F5}"/>
              </a:ext>
            </a:extLst>
          </p:cNvPr>
          <p:cNvPicPr>
            <a:picLocks noChangeAspect="1"/>
          </p:cNvPicPr>
          <p:nvPr/>
        </p:nvPicPr>
        <p:blipFill>
          <a:blip r:embed="rId3"/>
          <a:stretch>
            <a:fillRect/>
          </a:stretch>
        </p:blipFill>
        <p:spPr>
          <a:xfrm>
            <a:off x="7028597" y="346075"/>
            <a:ext cx="1048603" cy="1085182"/>
          </a:xfrm>
          <a:prstGeom prst="rect">
            <a:avLst/>
          </a:prstGeom>
        </p:spPr>
      </p:pic>
    </p:spTree>
    <p:extLst>
      <p:ext uri="{BB962C8B-B14F-4D97-AF65-F5344CB8AC3E}">
        <p14:creationId xmlns:p14="http://schemas.microsoft.com/office/powerpoint/2010/main" val="1836872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GB" altLang="en-US" b="1">
                <a:latin typeface="Sassoon Infant Rg" panose="02000503030000020003" pitchFamily="50" charset="0"/>
              </a:rPr>
              <a:t>Writing</a:t>
            </a:r>
          </a:p>
        </p:txBody>
      </p:sp>
      <p:sp>
        <p:nvSpPr>
          <p:cNvPr id="37891" name="Rectangle 3">
            <a:extLst/>
          </p:cNvPr>
          <p:cNvSpPr>
            <a:spLocks noGrp="1" noChangeArrowheads="1"/>
          </p:cNvSpPr>
          <p:nvPr>
            <p:ph type="body" idx="1"/>
          </p:nvPr>
        </p:nvSpPr>
        <p:spPr>
          <a:xfrm>
            <a:off x="1066800" y="1628775"/>
            <a:ext cx="7272338" cy="4752975"/>
          </a:xfrm>
        </p:spPr>
        <p:txBody>
          <a:bodyPr/>
          <a:lstStyle/>
          <a:p>
            <a:pPr eaLnBrk="1" hangingPunct="1">
              <a:defRPr/>
            </a:pPr>
            <a:r>
              <a:rPr lang="en-GB" altLang="en-US" dirty="0">
                <a:solidFill>
                  <a:schemeClr val="accent4"/>
                </a:solidFill>
                <a:latin typeface="Sassoon Infant Rg" panose="02000503030000020003" pitchFamily="50" charset="0"/>
              </a:rPr>
              <a:t>Drawing</a:t>
            </a:r>
          </a:p>
          <a:p>
            <a:pPr eaLnBrk="1" hangingPunct="1">
              <a:defRPr/>
            </a:pPr>
            <a:endParaRPr lang="en-GB" altLang="en-US" sz="1400" dirty="0">
              <a:latin typeface="Sassoon Infant Rg" panose="02000503030000020003" pitchFamily="50" charset="0"/>
            </a:endParaRPr>
          </a:p>
          <a:p>
            <a:pPr eaLnBrk="1" hangingPunct="1">
              <a:defRPr/>
            </a:pPr>
            <a:r>
              <a:rPr lang="en-GB" altLang="en-US" dirty="0">
                <a:latin typeface="Sassoon Infant Rg" panose="02000503030000020003" pitchFamily="50" charset="0"/>
              </a:rPr>
              <a:t>Pre-writing patterns </a:t>
            </a:r>
          </a:p>
          <a:p>
            <a:pPr eaLnBrk="1" hangingPunct="1">
              <a:defRPr/>
            </a:pPr>
            <a:endParaRPr lang="en-GB" altLang="en-US" sz="1400" dirty="0">
              <a:latin typeface="Sassoon Infant Rg" panose="02000503030000020003" pitchFamily="50" charset="0"/>
            </a:endParaRPr>
          </a:p>
          <a:p>
            <a:pPr eaLnBrk="1" hangingPunct="1">
              <a:defRPr/>
            </a:pPr>
            <a:r>
              <a:rPr lang="en-GB" altLang="en-US" dirty="0">
                <a:latin typeface="Sassoon Infant Rg" panose="02000503030000020003" pitchFamily="50" charset="0"/>
              </a:rPr>
              <a:t>Writing names</a:t>
            </a:r>
          </a:p>
          <a:p>
            <a:pPr eaLnBrk="1" hangingPunct="1">
              <a:defRPr/>
            </a:pPr>
            <a:endParaRPr lang="en-GB" altLang="en-US" sz="1400" dirty="0">
              <a:latin typeface="Sassoon Infant Rg" panose="02000503030000020003" pitchFamily="50" charset="0"/>
            </a:endParaRPr>
          </a:p>
          <a:p>
            <a:pPr eaLnBrk="1" hangingPunct="1">
              <a:defRPr/>
            </a:pPr>
            <a:r>
              <a:rPr lang="en-GB" altLang="en-US" dirty="0">
                <a:latin typeface="Sassoon Infant Rg" panose="02000503030000020003" pitchFamily="50" charset="0"/>
              </a:rPr>
              <a:t>Encouraging mark making for a purpose</a:t>
            </a:r>
          </a:p>
          <a:p>
            <a:pPr eaLnBrk="1" hangingPunct="1">
              <a:defRPr/>
            </a:pPr>
            <a:endParaRPr lang="en-GB" altLang="en-US" dirty="0">
              <a:latin typeface="Tempus Sans ITC" panose="04020404030D07020202" pitchFamily="82" charset="0"/>
            </a:endParaRPr>
          </a:p>
          <a:p>
            <a:pPr eaLnBrk="1" hangingPunct="1">
              <a:defRPr/>
            </a:pPr>
            <a:endParaRPr lang="en-GB" altLang="en-US" dirty="0">
              <a:latin typeface="Tempus Sans ITC" panose="04020404030D07020202" pitchFamily="82" charset="0"/>
            </a:endParaRPr>
          </a:p>
          <a:p>
            <a:pPr eaLnBrk="1" hangingPunct="1">
              <a:defRPr/>
            </a:pPr>
            <a:endParaRPr lang="en-GB" altLang="en-US" dirty="0">
              <a:latin typeface="Tempus Sans ITC" panose="04020404030D07020202" pitchFamily="82" charset="0"/>
            </a:endParaRPr>
          </a:p>
        </p:txBody>
      </p:sp>
      <p:pic>
        <p:nvPicPr>
          <p:cNvPr id="4096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62075" y="5262563"/>
            <a:ext cx="1487488"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5"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997200" y="5399088"/>
            <a:ext cx="1881188"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6" name="Picture 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010150" y="5002213"/>
            <a:ext cx="1162050"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7" name="Picture 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350000" y="4899025"/>
            <a:ext cx="2314575"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9" name="AutoShape 10" descr="Stages of children's drawings"/>
          <p:cNvSpPr>
            <a:spLocks noChangeAspect="1" noChangeArrowheads="1"/>
          </p:cNvSpPr>
          <p:nvPr/>
        </p:nvSpPr>
        <p:spPr bwMode="auto">
          <a:xfrm>
            <a:off x="168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pic>
        <p:nvPicPr>
          <p:cNvPr id="40970" name="Picture 2"/>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659563" y="338138"/>
            <a:ext cx="1582737" cy="118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71" name="Picture 11"/>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547813" y="396875"/>
            <a:ext cx="1666875" cy="117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advTm="30212"/>
    </mc:Choice>
    <mc:Fallback xmlns="">
      <p:transition spd="slow" advTm="30212"/>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GB" altLang="en-US" b="1">
                <a:latin typeface="Sassoon Infant Rg" panose="02000503030000020003" pitchFamily="50" charset="0"/>
              </a:rPr>
              <a:t>Workshops</a:t>
            </a:r>
          </a:p>
        </p:txBody>
      </p:sp>
      <p:sp>
        <p:nvSpPr>
          <p:cNvPr id="43011" name="Rectangle 3"/>
          <p:cNvSpPr>
            <a:spLocks noGrp="1" noChangeArrowheads="1"/>
          </p:cNvSpPr>
          <p:nvPr>
            <p:ph type="body" idx="1"/>
          </p:nvPr>
        </p:nvSpPr>
        <p:spPr>
          <a:xfrm>
            <a:off x="1066800" y="1628775"/>
            <a:ext cx="7620000" cy="4752975"/>
          </a:xfrm>
        </p:spPr>
        <p:txBody>
          <a:bodyPr/>
          <a:lstStyle/>
          <a:p>
            <a:pPr eaLnBrk="1" hangingPunct="1"/>
            <a:r>
              <a:rPr lang="en-GB" altLang="en-US" dirty="0">
                <a:latin typeface="Sassoon Infant Rg" panose="02000503030000020003" pitchFamily="50" charset="0"/>
              </a:rPr>
              <a:t>Throughout the year we will invite you into school or provide online information or links for Phonics, Maths and Writing Workshops. Details will follow.</a:t>
            </a:r>
          </a:p>
          <a:p>
            <a:pPr eaLnBrk="1" hangingPunct="1"/>
            <a:endParaRPr lang="en-GB" altLang="en-US" dirty="0">
              <a:latin typeface="Sassoon Infant Rg" panose="02000503030000020003" pitchFamily="50" charset="0"/>
            </a:endParaRPr>
          </a:p>
          <a:p>
            <a:pPr eaLnBrk="1" hangingPunct="1"/>
            <a:r>
              <a:rPr lang="en-GB" altLang="en-US" dirty="0">
                <a:latin typeface="Sassoon Infant Rg" panose="02000503030000020003" pitchFamily="50" charset="0"/>
              </a:rPr>
              <a:t>Partnership with Parents</a:t>
            </a:r>
          </a:p>
          <a:p>
            <a:pPr eaLnBrk="1" hangingPunct="1"/>
            <a:endParaRPr lang="en-GB" altLang="en-US" dirty="0">
              <a:latin typeface="Tempus Sans ITC" panose="04020404030D07020202" pitchFamily="82" charset="0"/>
            </a:endParaRPr>
          </a:p>
          <a:p>
            <a:pPr eaLnBrk="1" hangingPunct="1"/>
            <a:endParaRPr lang="en-GB" altLang="en-US" dirty="0">
              <a:latin typeface="Tempus Sans ITC" panose="04020404030D07020202" pitchFamily="82" charset="0"/>
            </a:endParaRPr>
          </a:p>
          <a:p>
            <a:pPr eaLnBrk="1" hangingPunct="1"/>
            <a:endParaRPr lang="en-GB" altLang="en-US" dirty="0">
              <a:latin typeface="Tempus Sans ITC" panose="04020404030D07020202" pitchFamily="82" charset="0"/>
            </a:endParaRPr>
          </a:p>
          <a:p>
            <a:pPr eaLnBrk="1" hangingPunct="1"/>
            <a:endParaRPr lang="en-GB" altLang="en-US" dirty="0">
              <a:latin typeface="Tempus Sans ITC" panose="04020404030D07020202" pitchFamily="82" charset="0"/>
            </a:endParaRPr>
          </a:p>
        </p:txBody>
      </p:sp>
      <p:pic>
        <p:nvPicPr>
          <p:cNvPr id="43012"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95963" y="4340225"/>
            <a:ext cx="2751137"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advTm="32243"/>
    </mc:Choice>
    <mc:Fallback xmlns="">
      <p:transition spd="slow" advTm="32243"/>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041400" y="333375"/>
            <a:ext cx="7620000" cy="1143000"/>
          </a:xfrm>
        </p:spPr>
        <p:txBody>
          <a:bodyPr/>
          <a:lstStyle/>
          <a:p>
            <a:pPr eaLnBrk="1" hangingPunct="1"/>
            <a:r>
              <a:rPr lang="en-GB" altLang="en-US" b="1">
                <a:latin typeface="Sassoon Infant Rg" panose="02000503030000020003" pitchFamily="50" charset="0"/>
              </a:rPr>
              <a:t>And Finally…</a:t>
            </a:r>
          </a:p>
        </p:txBody>
      </p:sp>
      <p:sp>
        <p:nvSpPr>
          <p:cNvPr id="12291" name="Rectangle 3">
            <a:extLst/>
          </p:cNvPr>
          <p:cNvSpPr>
            <a:spLocks noGrp="1" noChangeArrowheads="1"/>
          </p:cNvSpPr>
          <p:nvPr>
            <p:ph type="body" idx="1"/>
          </p:nvPr>
        </p:nvSpPr>
        <p:spPr/>
        <p:txBody>
          <a:bodyPr/>
          <a:lstStyle/>
          <a:p>
            <a:pPr algn="ctr" eaLnBrk="1" hangingPunct="1">
              <a:lnSpc>
                <a:spcPct val="90000"/>
              </a:lnSpc>
              <a:defRPr/>
            </a:pPr>
            <a:r>
              <a:rPr lang="en-GB" altLang="en-US" sz="2800" dirty="0">
                <a:latin typeface="Sassoon Infant Rg" panose="02000503030000020003" pitchFamily="50" charset="0"/>
              </a:rPr>
              <a:t>If you have any worries or concerns, please come in and see us and we will always do our best to help you.</a:t>
            </a:r>
          </a:p>
          <a:p>
            <a:pPr marL="0" indent="0" algn="ctr" eaLnBrk="1" hangingPunct="1">
              <a:lnSpc>
                <a:spcPct val="90000"/>
              </a:lnSpc>
              <a:buFontTx/>
              <a:buNone/>
              <a:defRPr/>
            </a:pPr>
            <a:endParaRPr lang="en-GB" altLang="en-US" sz="2800" dirty="0">
              <a:latin typeface="Sassoon Infant Rg" panose="02000503030000020003" pitchFamily="50" charset="0"/>
              <a:sym typeface="Wingdings" panose="05000000000000000000" pitchFamily="2" charset="2"/>
            </a:endParaRPr>
          </a:p>
          <a:p>
            <a:pPr algn="ctr" eaLnBrk="1" hangingPunct="1">
              <a:lnSpc>
                <a:spcPct val="90000"/>
              </a:lnSpc>
              <a:defRPr/>
            </a:pPr>
            <a:r>
              <a:rPr lang="en-GB" altLang="en-US" sz="2800" dirty="0">
                <a:latin typeface="Sassoon Infant Rg" panose="02000503030000020003" pitchFamily="50" charset="0"/>
                <a:sym typeface="Wingdings" panose="05000000000000000000" pitchFamily="2" charset="2"/>
              </a:rPr>
              <a:t>We look forward to working with you and your child throughout the school year. </a:t>
            </a:r>
          </a:p>
          <a:p>
            <a:pPr algn="ctr" eaLnBrk="1" hangingPunct="1">
              <a:lnSpc>
                <a:spcPct val="90000"/>
              </a:lnSpc>
              <a:buFontTx/>
              <a:buNone/>
              <a:defRPr/>
            </a:pPr>
            <a:r>
              <a:rPr lang="en-GB" altLang="en-US" sz="2800" dirty="0">
                <a:latin typeface="Sassoon Infant Rg" panose="02000503030000020003" pitchFamily="50" charset="0"/>
              </a:rPr>
              <a:t>						</a:t>
            </a:r>
          </a:p>
          <a:p>
            <a:pPr algn="ctr" eaLnBrk="1" hangingPunct="1">
              <a:lnSpc>
                <a:spcPct val="90000"/>
              </a:lnSpc>
              <a:buFontTx/>
              <a:buNone/>
              <a:defRPr/>
            </a:pPr>
            <a:r>
              <a:rPr lang="en-GB" altLang="en-US" sz="2800" b="1" dirty="0">
                <a:solidFill>
                  <a:srgbClr val="7030A0"/>
                </a:solidFill>
                <a:latin typeface="Sassoon Infant Rg" panose="02000503030000020003" pitchFamily="50" charset="0"/>
                <a:sym typeface="Wingdings" panose="05000000000000000000" pitchFamily="2" charset="2"/>
              </a:rPr>
              <a:t>The Foundation Stage Team </a:t>
            </a:r>
            <a:r>
              <a:rPr lang="en-GB" altLang="en-US" sz="2800" dirty="0">
                <a:latin typeface="Sassoon Infant Rg" panose="02000503030000020003" pitchFamily="50" charset="0"/>
                <a:sym typeface="Wingdings" panose="05000000000000000000" pitchFamily="2" charset="2"/>
              </a:rPr>
              <a:t></a:t>
            </a:r>
          </a:p>
          <a:p>
            <a:pPr algn="ctr" eaLnBrk="1" hangingPunct="1">
              <a:lnSpc>
                <a:spcPct val="90000"/>
              </a:lnSpc>
              <a:buFontTx/>
              <a:buNone/>
              <a:defRPr/>
            </a:pPr>
            <a:endParaRPr lang="en-GB" altLang="en-US" sz="2800" dirty="0">
              <a:latin typeface="Tempus Sans ITC" panose="04020404030D07020202" pitchFamily="82"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24402"/>
    </mc:Choice>
    <mc:Fallback xmlns="">
      <p:transition spd="slow" advTm="24402"/>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66800" y="647700"/>
            <a:ext cx="7620000" cy="609600"/>
          </a:xfrm>
        </p:spPr>
        <p:txBody>
          <a:bodyPr/>
          <a:lstStyle/>
          <a:p>
            <a:pPr eaLnBrk="1" hangingPunct="1"/>
            <a:r>
              <a:rPr lang="en-GB" altLang="en-US" b="1" dirty="0">
                <a:latin typeface="Sassoon Infant Rg" panose="02000503030000020003" pitchFamily="50" charset="0"/>
              </a:rPr>
              <a:t>Our Timetable …</a:t>
            </a:r>
          </a:p>
        </p:txBody>
      </p:sp>
      <p:sp>
        <p:nvSpPr>
          <p:cNvPr id="7171" name="Rectangle 3"/>
          <p:cNvSpPr>
            <a:spLocks noGrp="1" noChangeArrowheads="1"/>
          </p:cNvSpPr>
          <p:nvPr>
            <p:ph type="body" idx="1"/>
          </p:nvPr>
        </p:nvSpPr>
        <p:spPr/>
        <p:txBody>
          <a:bodyPr/>
          <a:lstStyle/>
          <a:p>
            <a:pPr>
              <a:lnSpc>
                <a:spcPct val="90000"/>
              </a:lnSpc>
            </a:pPr>
            <a:r>
              <a:rPr lang="en-GB" altLang="en-US" sz="2800" dirty="0">
                <a:latin typeface="Sassoon Infant Rg" panose="02000503030000020003" pitchFamily="50" charset="0"/>
              </a:rPr>
              <a:t>This half term, the children are spending their time settling in to school life, building relationships and making new friends.</a:t>
            </a:r>
          </a:p>
          <a:p>
            <a:pPr>
              <a:lnSpc>
                <a:spcPct val="90000"/>
              </a:lnSpc>
            </a:pPr>
            <a:endParaRPr lang="en-GB" altLang="en-US" sz="2800" dirty="0">
              <a:latin typeface="Sassoon Infant Rg" panose="02000503030000020003" pitchFamily="50" charset="0"/>
            </a:endParaRPr>
          </a:p>
          <a:p>
            <a:pPr>
              <a:lnSpc>
                <a:spcPct val="90000"/>
              </a:lnSpc>
            </a:pPr>
            <a:r>
              <a:rPr lang="en-GB" altLang="en-US" sz="2800" dirty="0">
                <a:latin typeface="Sassoon Infant Rg" panose="02000503030000020003" pitchFamily="50" charset="0"/>
              </a:rPr>
              <a:t>After the initial settling in period spent with their own classmates and class teachers, the children will have the opportunity to mix with other classes throughout the day in the octagon and the garden.</a:t>
            </a:r>
          </a:p>
          <a:p>
            <a:pPr>
              <a:lnSpc>
                <a:spcPct val="90000"/>
              </a:lnSpc>
            </a:pPr>
            <a:endParaRPr lang="en-GB" altLang="en-US" sz="2800" dirty="0">
              <a:latin typeface="Tempus Sans ITC" panose="04020404030D07020202" pitchFamily="82" charset="0"/>
            </a:endParaRPr>
          </a:p>
        </p:txBody>
      </p:sp>
    </p:spTree>
  </p:cSld>
  <p:clrMapOvr>
    <a:masterClrMapping/>
  </p:clrMapOvr>
  <p:transition spd="slow" advTm="37934"/>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b="1">
                <a:latin typeface="Sassoon Infant Rg" panose="02000503030000020003" pitchFamily="50" charset="0"/>
              </a:rPr>
              <a:t>Uniform</a:t>
            </a:r>
          </a:p>
        </p:txBody>
      </p:sp>
      <p:sp>
        <p:nvSpPr>
          <p:cNvPr id="5123" name="Rectangle 3">
            <a:extLst/>
          </p:cNvPr>
          <p:cNvSpPr>
            <a:spLocks noGrp="1" noChangeArrowheads="1"/>
          </p:cNvSpPr>
          <p:nvPr>
            <p:ph type="body" idx="1"/>
          </p:nvPr>
        </p:nvSpPr>
        <p:spPr>
          <a:xfrm>
            <a:off x="1066800" y="1268413"/>
            <a:ext cx="7753672" cy="4968875"/>
          </a:xfrm>
        </p:spPr>
        <p:txBody>
          <a:bodyPr/>
          <a:lstStyle/>
          <a:p>
            <a:pPr eaLnBrk="1" hangingPunct="1">
              <a:defRPr/>
            </a:pPr>
            <a:endParaRPr lang="en-GB" altLang="en-US" sz="2200" dirty="0">
              <a:latin typeface="Tempus Sans ITC" panose="04020404030D07020202" pitchFamily="82" charset="0"/>
            </a:endParaRPr>
          </a:p>
          <a:p>
            <a:pPr eaLnBrk="1" hangingPunct="1">
              <a:defRPr/>
            </a:pPr>
            <a:r>
              <a:rPr lang="en-GB" altLang="en-US" sz="2200" dirty="0">
                <a:latin typeface="Sassoon Infant Rg" panose="02000503030000020003" pitchFamily="50" charset="0"/>
              </a:rPr>
              <a:t>The children all look very smart in their uniforms, and they are proud to be part of The John Hampden School community.</a:t>
            </a:r>
          </a:p>
          <a:p>
            <a:pPr marL="0" indent="0" eaLnBrk="1" hangingPunct="1">
              <a:buNone/>
              <a:defRPr/>
            </a:pPr>
            <a:endParaRPr lang="en-GB" altLang="en-US" sz="1000" dirty="0">
              <a:latin typeface="Sassoon Infant Rg" panose="02000503030000020003" pitchFamily="50" charset="0"/>
            </a:endParaRPr>
          </a:p>
          <a:p>
            <a:pPr eaLnBrk="1" hangingPunct="1">
              <a:defRPr/>
            </a:pPr>
            <a:r>
              <a:rPr lang="en-GB" altLang="en-US" sz="2200" dirty="0">
                <a:latin typeface="Sassoon Infant Rg" panose="02000503030000020003" pitchFamily="50" charset="0"/>
              </a:rPr>
              <a:t>Please ensure that </a:t>
            </a:r>
            <a:r>
              <a:rPr lang="en-GB" altLang="en-US" sz="2200" b="1" u="sng" dirty="0">
                <a:solidFill>
                  <a:srgbClr val="FF0000"/>
                </a:solidFill>
                <a:latin typeface="Sassoon Infant Rg" panose="02000503030000020003" pitchFamily="50" charset="0"/>
              </a:rPr>
              <a:t>EVERYTHING</a:t>
            </a:r>
            <a:r>
              <a:rPr lang="en-GB" altLang="en-US" sz="2200" b="1" u="sng" dirty="0">
                <a:latin typeface="Sassoon Infant Rg" panose="02000503030000020003" pitchFamily="50" charset="0"/>
              </a:rPr>
              <a:t> </a:t>
            </a:r>
            <a:r>
              <a:rPr lang="en-GB" altLang="en-US" sz="2200" dirty="0">
                <a:latin typeface="Sassoon Infant Rg" panose="02000503030000020003" pitchFamily="50" charset="0"/>
              </a:rPr>
              <a:t>has your child’s name in –including their </a:t>
            </a:r>
            <a:r>
              <a:rPr lang="en-GB" altLang="en-US" sz="2200" b="1" dirty="0">
                <a:latin typeface="Sassoon Infant Rg" panose="02000503030000020003" pitchFamily="50" charset="0"/>
              </a:rPr>
              <a:t>lunchbox</a:t>
            </a:r>
            <a:r>
              <a:rPr lang="en-GB" altLang="en-US" sz="2200" dirty="0">
                <a:latin typeface="Sassoon Infant Rg" panose="02000503030000020003" pitchFamily="50" charset="0"/>
              </a:rPr>
              <a:t> (on the outside).</a:t>
            </a:r>
          </a:p>
          <a:p>
            <a:pPr eaLnBrk="1" hangingPunct="1">
              <a:defRPr/>
            </a:pPr>
            <a:r>
              <a:rPr lang="en-GB" altLang="en-US" sz="2200" dirty="0">
                <a:latin typeface="Sassoon Infant Rg" panose="02000503030000020003" pitchFamily="50" charset="0"/>
              </a:rPr>
              <a:t>Please show them where it is named so they can check it.</a:t>
            </a:r>
          </a:p>
          <a:p>
            <a:pPr eaLnBrk="1" hangingPunct="1">
              <a:defRPr/>
            </a:pPr>
            <a:r>
              <a:rPr lang="en-GB" altLang="en-US" sz="2200" dirty="0">
                <a:latin typeface="Sassoon Infant Rg" panose="02000503030000020003" pitchFamily="50" charset="0"/>
              </a:rPr>
              <a:t>Please send in a coat </a:t>
            </a:r>
            <a:r>
              <a:rPr lang="en-GB" altLang="en-US" sz="2200" b="1" u="sng" dirty="0">
                <a:solidFill>
                  <a:srgbClr val="FF0000"/>
                </a:solidFill>
                <a:latin typeface="Sassoon Infant Rg" panose="02000503030000020003" pitchFamily="50" charset="0"/>
              </a:rPr>
              <a:t>EVERY DAY</a:t>
            </a:r>
            <a:r>
              <a:rPr lang="en-GB" altLang="en-US" sz="2200" u="sng" dirty="0">
                <a:latin typeface="Sassoon Infant Rg" panose="02000503030000020003" pitchFamily="50" charset="0"/>
              </a:rPr>
              <a:t>.</a:t>
            </a:r>
          </a:p>
          <a:p>
            <a:pPr eaLnBrk="1" hangingPunct="1">
              <a:defRPr/>
            </a:pPr>
            <a:r>
              <a:rPr lang="en-GB" altLang="en-US" sz="2200" dirty="0">
                <a:latin typeface="Sassoon Infant Rg" panose="02000503030000020003" pitchFamily="50" charset="0"/>
              </a:rPr>
              <a:t>Sensible shoes and no jewellery.</a:t>
            </a:r>
          </a:p>
          <a:p>
            <a:pPr eaLnBrk="1" hangingPunct="1">
              <a:defRPr/>
            </a:pPr>
            <a:r>
              <a:rPr lang="en-GB" altLang="en-US" sz="2200" dirty="0">
                <a:latin typeface="Sassoon Infant Rg" panose="02000503030000020003" pitchFamily="50" charset="0"/>
              </a:rPr>
              <a:t>P.E. Days are every </a:t>
            </a:r>
            <a:r>
              <a:rPr lang="en-GB" altLang="en-US" sz="2200" b="1" dirty="0">
                <a:latin typeface="Sassoon Infant Rg" panose="02000503030000020003" pitchFamily="50" charset="0"/>
              </a:rPr>
              <a:t>Friday</a:t>
            </a:r>
            <a:r>
              <a:rPr lang="en-GB" altLang="en-US" sz="2200" dirty="0">
                <a:latin typeface="Sassoon Infant Rg" panose="02000503030000020003" pitchFamily="50" charset="0"/>
              </a:rPr>
              <a:t> with Premier Sports </a:t>
            </a:r>
          </a:p>
          <a:p>
            <a:pPr eaLnBrk="1" hangingPunct="1">
              <a:defRPr/>
            </a:pPr>
            <a:r>
              <a:rPr lang="en-GB" altLang="en-US" sz="2200" dirty="0">
                <a:latin typeface="Sassoon Infant Rg" panose="02000503030000020003" pitchFamily="50" charset="0"/>
              </a:rPr>
              <a:t>PE sessions; the children will be changing for PE, so regular practise at home will help them to develop their confidence and ensure success.</a:t>
            </a:r>
          </a:p>
          <a:p>
            <a:pPr eaLnBrk="1" hangingPunct="1">
              <a:defRPr/>
            </a:pPr>
            <a:r>
              <a:rPr lang="en-GB" altLang="en-US" sz="2200" dirty="0">
                <a:latin typeface="Sassoon Infant Rg" panose="02000503030000020003" pitchFamily="50" charset="0"/>
              </a:rPr>
              <a:t>The children are active for most of the day. </a:t>
            </a:r>
          </a:p>
          <a:p>
            <a:pPr eaLnBrk="1" hangingPunct="1">
              <a:defRPr/>
            </a:pPr>
            <a:endParaRPr lang="en-GB" altLang="en-US" sz="2200" dirty="0">
              <a:latin typeface="Sassoon Infant Rg" panose="02000503030000020003" pitchFamily="50" charset="0"/>
            </a:endParaRPr>
          </a:p>
          <a:p>
            <a:pPr eaLnBrk="1" hangingPunct="1">
              <a:buFontTx/>
              <a:buNone/>
              <a:defRPr/>
            </a:pPr>
            <a:endParaRPr lang="en-GB" altLang="en-US" sz="2200" dirty="0">
              <a:latin typeface="Tempus Sans ITC" panose="04020404030D07020202" pitchFamily="82" charset="0"/>
            </a:endParaRPr>
          </a:p>
          <a:p>
            <a:pPr eaLnBrk="1" hangingPunct="1">
              <a:defRPr/>
            </a:pPr>
            <a:endParaRPr lang="en-GB" altLang="en-US" dirty="0">
              <a:latin typeface="Tempus Sans ITC" panose="04020404030D07020202" pitchFamily="82" charset="0"/>
            </a:endParaRPr>
          </a:p>
        </p:txBody>
      </p:sp>
      <p:pic>
        <p:nvPicPr>
          <p:cNvPr id="922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16800" y="454818"/>
            <a:ext cx="1150938"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804248" y="5733774"/>
            <a:ext cx="1528862" cy="81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8195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042988" y="620713"/>
            <a:ext cx="7620000" cy="1143000"/>
          </a:xfrm>
        </p:spPr>
        <p:txBody>
          <a:bodyPr/>
          <a:lstStyle/>
          <a:p>
            <a:pPr eaLnBrk="1" hangingPunct="1"/>
            <a:r>
              <a:rPr lang="en-GB" altLang="en-US" sz="3600" b="1" dirty="0">
                <a:solidFill>
                  <a:srgbClr val="7030A0"/>
                </a:solidFill>
                <a:latin typeface="Sassoon Infant Rg" panose="02000503030000020003" pitchFamily="50" charset="0"/>
              </a:rPr>
              <a:t> Autumn Half Term</a:t>
            </a:r>
          </a:p>
        </p:txBody>
      </p:sp>
      <p:sp>
        <p:nvSpPr>
          <p:cNvPr id="11267" name="Rectangle 3">
            <a:extLst/>
          </p:cNvPr>
          <p:cNvSpPr>
            <a:spLocks noGrp="1" noChangeArrowheads="1"/>
          </p:cNvSpPr>
          <p:nvPr>
            <p:ph type="body" idx="1"/>
          </p:nvPr>
        </p:nvSpPr>
        <p:spPr>
          <a:xfrm>
            <a:off x="1084591" y="1536700"/>
            <a:ext cx="7866063" cy="4700587"/>
          </a:xfrm>
        </p:spPr>
        <p:txBody>
          <a:bodyPr/>
          <a:lstStyle/>
          <a:p>
            <a:pPr eaLnBrk="1" hangingPunct="1">
              <a:buFont typeface="Arial" panose="020B0604020202020204" pitchFamily="34" charset="0"/>
              <a:buChar char="•"/>
              <a:defRPr/>
            </a:pPr>
            <a:r>
              <a:rPr lang="en-GB" altLang="en-US" sz="2600" dirty="0">
                <a:latin typeface="Sassoon Infant Rg" panose="02000503030000020003" pitchFamily="50" charset="0"/>
              </a:rPr>
              <a:t>Learning Adventure - Magical Me!</a:t>
            </a:r>
          </a:p>
          <a:p>
            <a:pPr marL="0" indent="0" eaLnBrk="1" hangingPunct="1">
              <a:buNone/>
              <a:defRPr/>
            </a:pPr>
            <a:endParaRPr lang="en-GB" altLang="en-US" sz="1000" dirty="0">
              <a:latin typeface="Sassoon Infant Rg" panose="02000503030000020003" pitchFamily="50" charset="0"/>
            </a:endParaRPr>
          </a:p>
          <a:p>
            <a:pPr eaLnBrk="1" hangingPunct="1">
              <a:buFont typeface="Arial" panose="020B0604020202020204" pitchFamily="34" charset="0"/>
              <a:buChar char="•"/>
              <a:defRPr/>
            </a:pPr>
            <a:r>
              <a:rPr lang="en-GB" altLang="en-US" sz="2600" dirty="0">
                <a:latin typeface="Sassoon Infant Rg" panose="02000503030000020003" pitchFamily="50" charset="0"/>
              </a:rPr>
              <a:t>Learning about The John Hampden Values and Expectations through stories and activities</a:t>
            </a:r>
            <a:endParaRPr lang="en-GB" altLang="en-US" sz="1000" dirty="0">
              <a:latin typeface="Sassoon Infant Rg" panose="02000503030000020003" pitchFamily="50" charset="0"/>
            </a:endParaRPr>
          </a:p>
          <a:p>
            <a:pPr marL="0" indent="0" eaLnBrk="1" hangingPunct="1">
              <a:buFontTx/>
              <a:buNone/>
              <a:defRPr/>
            </a:pPr>
            <a:endParaRPr lang="en-GB" altLang="en-US" sz="800" dirty="0">
              <a:latin typeface="Sassoon Infant Rg" panose="02000503030000020003" pitchFamily="50" charset="0"/>
            </a:endParaRPr>
          </a:p>
          <a:p>
            <a:pPr eaLnBrk="1" hangingPunct="1">
              <a:defRPr/>
            </a:pPr>
            <a:r>
              <a:rPr lang="en-GB" altLang="en-US" sz="2600" dirty="0">
                <a:latin typeface="Sassoon Infant Rg" panose="02000503030000020003" pitchFamily="50" charset="0"/>
              </a:rPr>
              <a:t>Harvest Celebration – Thursday 26</a:t>
            </a:r>
            <a:r>
              <a:rPr lang="en-GB" altLang="en-US" sz="2600" baseline="30000" dirty="0">
                <a:latin typeface="Sassoon Infant Rg" panose="02000503030000020003" pitchFamily="50" charset="0"/>
              </a:rPr>
              <a:t>th</a:t>
            </a:r>
            <a:r>
              <a:rPr lang="en-GB" altLang="en-US" sz="2600" dirty="0">
                <a:latin typeface="Sassoon Infant Rg" panose="02000503030000020003" pitchFamily="50" charset="0"/>
              </a:rPr>
              <a:t> September at 9.00 am in the school hall. Please drop your children off as usual and make your way  to the school hall via the car park.</a:t>
            </a:r>
          </a:p>
          <a:p>
            <a:pPr eaLnBrk="1" hangingPunct="1">
              <a:defRPr/>
            </a:pPr>
            <a:endParaRPr lang="en-GB" altLang="en-US" sz="1000" dirty="0">
              <a:latin typeface="Sassoon Infant Rg" panose="02000503030000020003" pitchFamily="50" charset="0"/>
            </a:endParaRPr>
          </a:p>
          <a:p>
            <a:pPr eaLnBrk="1" hangingPunct="1">
              <a:defRPr/>
            </a:pPr>
            <a:r>
              <a:rPr lang="en-GB" altLang="en-US" sz="2600" dirty="0">
                <a:latin typeface="Sassoon Infant Rg" panose="02000503030000020003" pitchFamily="50" charset="0"/>
              </a:rPr>
              <a:t>Weekly ‘What we are learning’ Communication sheets to inform you about our learning for the week.</a:t>
            </a:r>
          </a:p>
          <a:p>
            <a:pPr eaLnBrk="1" hangingPunct="1">
              <a:defRPr/>
            </a:pPr>
            <a:endParaRPr lang="en-GB" altLang="en-US" sz="800" dirty="0">
              <a:latin typeface="Sassoon Infant Rg" panose="02000503030000020003" pitchFamily="50" charset="0"/>
            </a:endParaRPr>
          </a:p>
          <a:p>
            <a:pPr eaLnBrk="1" hangingPunct="1">
              <a:defRPr/>
            </a:pPr>
            <a:r>
              <a:rPr lang="en-US" altLang="en-US" sz="2600" dirty="0">
                <a:latin typeface="Sassoon Infant Rg" panose="02000503030000020003" pitchFamily="50" charset="0"/>
              </a:rPr>
              <a:t>Government Baseline Assessment</a:t>
            </a:r>
            <a:endParaRPr lang="en-GB" altLang="en-US" sz="2800" dirty="0">
              <a:latin typeface="Sassoon Infant Rg" panose="02000503030000020003" pitchFamily="50" charset="0"/>
            </a:endParaRPr>
          </a:p>
          <a:p>
            <a:pPr marL="0" indent="0" eaLnBrk="1" hangingPunct="1">
              <a:buFontTx/>
              <a:buNone/>
              <a:defRPr/>
            </a:pPr>
            <a:endParaRPr lang="en-GB" altLang="en-US" sz="800" dirty="0">
              <a:latin typeface="Sassoon Infant Rg" panose="02000503030000020003" pitchFamily="50" charset="0"/>
            </a:endParaRPr>
          </a:p>
          <a:p>
            <a:pPr eaLnBrk="1" hangingPunct="1">
              <a:buFontTx/>
              <a:buNone/>
              <a:defRPr/>
            </a:pPr>
            <a:endParaRPr lang="en-GB" altLang="en-US" dirty="0">
              <a:latin typeface="Sassoon Infant Rg" panose="02000503030000020003" pitchFamily="50" charset="0"/>
            </a:endParaRPr>
          </a:p>
          <a:p>
            <a:pPr eaLnBrk="1" hangingPunct="1">
              <a:defRPr/>
            </a:pPr>
            <a:endParaRPr lang="en-GB" altLang="en-US" dirty="0">
              <a:latin typeface="Tempus Sans ITC" panose="04020404030D07020202" pitchFamily="82" charset="0"/>
            </a:endParaRPr>
          </a:p>
        </p:txBody>
      </p:sp>
    </p:spTree>
  </p:cSld>
  <p:clrMapOvr>
    <a:masterClrMapping/>
  </p:clrMapOvr>
  <p:transition spd="slow" advTm="57778"/>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66800" y="647700"/>
            <a:ext cx="7620000" cy="609600"/>
          </a:xfrm>
        </p:spPr>
        <p:txBody>
          <a:bodyPr/>
          <a:lstStyle/>
          <a:p>
            <a:pPr eaLnBrk="1" hangingPunct="1"/>
            <a:r>
              <a:rPr lang="en-US" altLang="en-US" b="1">
                <a:solidFill>
                  <a:srgbClr val="FFC000"/>
                </a:solidFill>
                <a:latin typeface="Sassoon Infant Rg" panose="02000503030000020003" pitchFamily="50" charset="0"/>
              </a:rPr>
              <a:t>Expectations</a:t>
            </a:r>
            <a:r>
              <a:rPr lang="en-GB" altLang="en-US" b="1">
                <a:solidFill>
                  <a:srgbClr val="FFC000"/>
                </a:solidFill>
                <a:latin typeface="Sassoon Infant Rg" panose="02000503030000020003" pitchFamily="50" charset="0"/>
              </a:rPr>
              <a:t>…</a:t>
            </a:r>
          </a:p>
        </p:txBody>
      </p:sp>
      <p:sp>
        <p:nvSpPr>
          <p:cNvPr id="15363" name="Rectangle 3"/>
          <p:cNvSpPr>
            <a:spLocks noGrp="1" noChangeArrowheads="1"/>
          </p:cNvSpPr>
          <p:nvPr>
            <p:ph type="body" idx="1"/>
          </p:nvPr>
        </p:nvSpPr>
        <p:spPr>
          <a:xfrm>
            <a:off x="1066800" y="1628775"/>
            <a:ext cx="7620000" cy="4114800"/>
          </a:xfrm>
        </p:spPr>
        <p:txBody>
          <a:bodyPr/>
          <a:lstStyle/>
          <a:p>
            <a:pPr marL="0" indent="0" eaLnBrk="1" hangingPunct="1">
              <a:buFontTx/>
              <a:buNone/>
              <a:defRPr/>
            </a:pPr>
            <a:r>
              <a:rPr lang="en-US" altLang="en-US" dirty="0">
                <a:latin typeface="Sassoon Infant Rg" panose="02000503030000020003" pitchFamily="50" charset="0"/>
              </a:rPr>
              <a:t>The John Hampden </a:t>
            </a:r>
            <a:r>
              <a:rPr lang="en-US" altLang="en-US" dirty="0" err="1">
                <a:latin typeface="Sassoon Infant Rg" panose="02000503030000020003" pitchFamily="50" charset="0"/>
              </a:rPr>
              <a:t>Behaviour</a:t>
            </a:r>
            <a:r>
              <a:rPr lang="en-US" altLang="en-US" dirty="0">
                <a:latin typeface="Sassoon Infant Rg" panose="02000503030000020003" pitchFamily="50" charset="0"/>
              </a:rPr>
              <a:t> Expectations</a:t>
            </a:r>
          </a:p>
          <a:p>
            <a:pPr>
              <a:defRPr/>
            </a:pPr>
            <a:r>
              <a:rPr lang="en-GB" sz="2400" b="1" dirty="0">
                <a:latin typeface="Sassoon Infant Rg" panose="02000503030000020003" pitchFamily="50" charset="0"/>
              </a:rPr>
              <a:t>Do be kind and helpful</a:t>
            </a:r>
          </a:p>
          <a:p>
            <a:pPr>
              <a:defRPr/>
            </a:pPr>
            <a:r>
              <a:rPr lang="en-GB" sz="2400" b="1" dirty="0">
                <a:latin typeface="Sassoon Infant Rg" panose="02000503030000020003" pitchFamily="50" charset="0"/>
              </a:rPr>
              <a:t>Do work hard</a:t>
            </a:r>
          </a:p>
          <a:p>
            <a:pPr>
              <a:defRPr/>
            </a:pPr>
            <a:r>
              <a:rPr lang="en-GB" sz="2400" b="1" dirty="0">
                <a:latin typeface="Sassoon Infant Rg" panose="02000503030000020003" pitchFamily="50" charset="0"/>
              </a:rPr>
              <a:t>Do listen</a:t>
            </a:r>
          </a:p>
          <a:p>
            <a:pPr>
              <a:defRPr/>
            </a:pPr>
            <a:r>
              <a:rPr lang="en-GB" sz="2400" b="1" dirty="0">
                <a:latin typeface="Sassoon Infant Rg" panose="02000503030000020003" pitchFamily="50" charset="0"/>
              </a:rPr>
              <a:t>Do be honest</a:t>
            </a:r>
          </a:p>
          <a:p>
            <a:pPr>
              <a:defRPr/>
            </a:pPr>
            <a:r>
              <a:rPr lang="en-GB" sz="2400" b="1" dirty="0">
                <a:latin typeface="Sassoon Infant Rg" panose="02000503030000020003" pitchFamily="50" charset="0"/>
              </a:rPr>
              <a:t>Do be polite</a:t>
            </a:r>
          </a:p>
          <a:p>
            <a:pPr>
              <a:defRPr/>
            </a:pPr>
            <a:r>
              <a:rPr lang="en-GB" sz="2400" b="1" dirty="0">
                <a:latin typeface="Sassoon Infant Rg" panose="02000503030000020003" pitchFamily="50" charset="0"/>
              </a:rPr>
              <a:t>Do be gentle</a:t>
            </a:r>
          </a:p>
          <a:p>
            <a:pPr>
              <a:defRPr/>
            </a:pPr>
            <a:r>
              <a:rPr lang="en-GB" sz="2400" b="1" dirty="0">
                <a:latin typeface="Sassoon Infant Rg" panose="02000503030000020003" pitchFamily="50" charset="0"/>
              </a:rPr>
              <a:t>Do look after property</a:t>
            </a:r>
            <a:endParaRPr lang="en-US" altLang="en-US" sz="800" dirty="0">
              <a:latin typeface="Sassoon Infant Rg" panose="02000503030000020003" pitchFamily="50" charset="0"/>
            </a:endParaRPr>
          </a:p>
          <a:p>
            <a:pPr marL="0" indent="0" eaLnBrk="1" hangingPunct="1">
              <a:buFontTx/>
              <a:buNone/>
              <a:defRPr/>
            </a:pPr>
            <a:endParaRPr lang="en-US" altLang="en-US" sz="2400" dirty="0">
              <a:latin typeface="Sassoon Infant Rg" panose="02000503030000020003" pitchFamily="50" charset="0"/>
            </a:endParaRPr>
          </a:p>
          <a:p>
            <a:pPr marL="0" indent="0" eaLnBrk="1" hangingPunct="1">
              <a:buFontTx/>
              <a:buNone/>
              <a:defRPr/>
            </a:pPr>
            <a:r>
              <a:rPr lang="en-US" altLang="en-US" dirty="0">
                <a:latin typeface="Sassoon Infant Rg" panose="02000503030000020003" pitchFamily="50" charset="0"/>
              </a:rPr>
              <a:t>School Values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4008" y="2636912"/>
            <a:ext cx="1825716" cy="2700929"/>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63211" y="2636912"/>
            <a:ext cx="1846026" cy="275339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64784"/>
    </mc:Choice>
    <mc:Fallback xmlns="">
      <p:transition spd="slow" advTm="6478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66800" y="647700"/>
            <a:ext cx="7620000" cy="609600"/>
          </a:xfrm>
        </p:spPr>
        <p:txBody>
          <a:bodyPr/>
          <a:lstStyle/>
          <a:p>
            <a:pPr eaLnBrk="1" hangingPunct="1"/>
            <a:r>
              <a:rPr lang="en-GB" altLang="en-US" b="1" dirty="0">
                <a:solidFill>
                  <a:srgbClr val="FFC000"/>
                </a:solidFill>
                <a:latin typeface="Sassoon Infant Rg" panose="02000503030000020003" pitchFamily="50" charset="0"/>
              </a:rPr>
              <a:t>Recognising Achievements</a:t>
            </a:r>
          </a:p>
        </p:txBody>
      </p:sp>
      <p:sp>
        <p:nvSpPr>
          <p:cNvPr id="15363" name="Rectangle 3"/>
          <p:cNvSpPr>
            <a:spLocks noGrp="1" noChangeArrowheads="1"/>
          </p:cNvSpPr>
          <p:nvPr>
            <p:ph type="body" idx="1"/>
          </p:nvPr>
        </p:nvSpPr>
        <p:spPr>
          <a:xfrm>
            <a:off x="1066800" y="1628775"/>
            <a:ext cx="7620000" cy="4114800"/>
          </a:xfrm>
        </p:spPr>
        <p:txBody>
          <a:bodyPr/>
          <a:lstStyle/>
          <a:p>
            <a:pPr eaLnBrk="1" hangingPunct="1"/>
            <a:r>
              <a:rPr lang="en-US" altLang="en-US" dirty="0">
                <a:latin typeface="Sassoon Infant Rg" panose="02000503030000020003" pitchFamily="50" charset="0"/>
              </a:rPr>
              <a:t>Scroll of </a:t>
            </a:r>
            <a:r>
              <a:rPr lang="en-US" altLang="en-US" dirty="0" err="1">
                <a:latin typeface="Sassoon Infant Rg" panose="02000503030000020003" pitchFamily="50" charset="0"/>
              </a:rPr>
              <a:t>Honour</a:t>
            </a:r>
            <a:endParaRPr lang="en-US" altLang="en-US" dirty="0">
              <a:latin typeface="Sassoon Infant Rg" panose="02000503030000020003" pitchFamily="50" charset="0"/>
            </a:endParaRPr>
          </a:p>
          <a:p>
            <a:pPr eaLnBrk="1" hangingPunct="1"/>
            <a:r>
              <a:rPr lang="en-US" altLang="en-US" dirty="0">
                <a:latin typeface="Sassoon Infant Rg" panose="02000503030000020003" pitchFamily="50" charset="0"/>
              </a:rPr>
              <a:t>‘Over and Above’ recognition assembly </a:t>
            </a:r>
          </a:p>
          <a:p>
            <a:pPr marL="0" indent="0" eaLnBrk="1" hangingPunct="1">
              <a:buNone/>
            </a:pPr>
            <a:endParaRPr lang="en-US" altLang="en-US" sz="800" dirty="0">
              <a:latin typeface="Sassoon Infant Rg" panose="02000503030000020003" pitchFamily="50" charset="0"/>
            </a:endParaRPr>
          </a:p>
          <a:p>
            <a:r>
              <a:rPr lang="en-US" altLang="en-US" dirty="0">
                <a:latin typeface="Sassoon Infant Rg" panose="02000503030000020003" pitchFamily="50" charset="0"/>
              </a:rPr>
              <a:t>‘Loving To Learn’ board, </a:t>
            </a:r>
          </a:p>
          <a:p>
            <a:r>
              <a:rPr lang="en-US" altLang="en-US" dirty="0">
                <a:latin typeface="Sassoon Infant Rg" panose="02000503030000020003" pitchFamily="50" charset="0"/>
              </a:rPr>
              <a:t>Recognition Board</a:t>
            </a:r>
          </a:p>
          <a:p>
            <a:r>
              <a:rPr lang="en-US" altLang="en-US" dirty="0">
                <a:latin typeface="Sassoon Infant Rg" panose="02000503030000020003" pitchFamily="50" charset="0"/>
              </a:rPr>
              <a:t>Stickers.</a:t>
            </a:r>
          </a:p>
          <a:p>
            <a:endParaRPr lang="en-US" altLang="en-US" sz="800" dirty="0">
              <a:latin typeface="Sassoon Infant Rg" panose="02000503030000020003" pitchFamily="50" charset="0"/>
            </a:endParaRPr>
          </a:p>
          <a:p>
            <a:r>
              <a:rPr lang="en-US" altLang="en-US" dirty="0">
                <a:latin typeface="Sassoon Infant Rg" panose="02000503030000020003" pitchFamily="50" charset="0"/>
              </a:rPr>
              <a:t>‘WOW’ moments</a:t>
            </a:r>
          </a:p>
          <a:p>
            <a:r>
              <a:rPr lang="en-US" altLang="en-US" dirty="0">
                <a:latin typeface="Sassoon Infant Rg" panose="02000503030000020003" pitchFamily="50" charset="0"/>
              </a:rPr>
              <a:t>Class specific incentives</a:t>
            </a:r>
            <a:endParaRPr lang="en-GB" altLang="en-US" dirty="0">
              <a:latin typeface="Sassoon Infant Rg" panose="02000503030000020003" pitchFamily="50" charset="0"/>
            </a:endParaRPr>
          </a:p>
        </p:txBody>
      </p:sp>
      <p:pic>
        <p:nvPicPr>
          <p:cNvPr id="1536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08104" y="4514850"/>
            <a:ext cx="28575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advTm="89486"/>
    </mc:Choice>
    <mc:Fallback xmlns="">
      <p:transition spd="slow" advTm="8948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altLang="en-US" dirty="0">
                <a:solidFill>
                  <a:srgbClr val="002060"/>
                </a:solidFill>
                <a:latin typeface="Sassoon Infant Rg" panose="02000503030000020003" pitchFamily="50" charset="0"/>
              </a:rPr>
              <a:t>Independence</a:t>
            </a:r>
          </a:p>
        </p:txBody>
      </p:sp>
      <p:sp>
        <p:nvSpPr>
          <p:cNvPr id="3" name="Content Placeholder 2"/>
          <p:cNvSpPr>
            <a:spLocks noGrp="1"/>
          </p:cNvSpPr>
          <p:nvPr>
            <p:ph idx="1"/>
          </p:nvPr>
        </p:nvSpPr>
        <p:spPr>
          <a:xfrm>
            <a:off x="1066800" y="1528763"/>
            <a:ext cx="7620000" cy="4114800"/>
          </a:xfrm>
        </p:spPr>
        <p:txBody>
          <a:bodyPr/>
          <a:lstStyle/>
          <a:p>
            <a:pPr marL="0" indent="0">
              <a:buFontTx/>
              <a:buNone/>
              <a:defRPr/>
            </a:pPr>
            <a:r>
              <a:rPr lang="en-GB" sz="2800" b="1" dirty="0">
                <a:solidFill>
                  <a:srgbClr val="002060"/>
                </a:solidFill>
                <a:latin typeface="Sassoon Infant Rg" panose="02000503030000020003" pitchFamily="50" charset="0"/>
              </a:rPr>
              <a:t>Please continue to encourage your children to independently practise;</a:t>
            </a:r>
          </a:p>
          <a:p>
            <a:pPr>
              <a:buFont typeface="Arial" panose="020B0604020202020204" pitchFamily="34" charset="0"/>
              <a:buChar char="•"/>
              <a:defRPr/>
            </a:pPr>
            <a:r>
              <a:rPr lang="en-GB" sz="2400" dirty="0">
                <a:latin typeface="Sassoon Infant Rg" panose="02000503030000020003" pitchFamily="50" charset="0"/>
              </a:rPr>
              <a:t>going to the toilet and wiping their bottom independently</a:t>
            </a:r>
          </a:p>
          <a:p>
            <a:pPr>
              <a:buFont typeface="Arial" panose="020B0604020202020204" pitchFamily="34" charset="0"/>
              <a:buChar char="•"/>
              <a:defRPr/>
            </a:pPr>
            <a:endParaRPr lang="en-GB" sz="1200" dirty="0">
              <a:latin typeface="Sassoon Infant Rg" panose="02000503030000020003" pitchFamily="50" charset="0"/>
            </a:endParaRPr>
          </a:p>
          <a:p>
            <a:pPr>
              <a:buFont typeface="Arial" panose="020B0604020202020204" pitchFamily="34" charset="0"/>
              <a:buChar char="•"/>
              <a:defRPr/>
            </a:pPr>
            <a:r>
              <a:rPr lang="en-GB" sz="2400" dirty="0">
                <a:latin typeface="Sassoon Infant Rg" panose="02000503030000020003" pitchFamily="50" charset="0"/>
              </a:rPr>
              <a:t>getting dressed and undressed; jumpers &amp; cardigans, shirt and coat buttons &amp; zips, shoes and socks.</a:t>
            </a:r>
          </a:p>
          <a:p>
            <a:pPr>
              <a:buFont typeface="Arial" panose="020B0604020202020204" pitchFamily="34" charset="0"/>
              <a:buChar char="•"/>
              <a:defRPr/>
            </a:pPr>
            <a:endParaRPr lang="en-GB" sz="1200" dirty="0">
              <a:latin typeface="Sassoon Infant Rg" panose="02000503030000020003" pitchFamily="50" charset="0"/>
            </a:endParaRPr>
          </a:p>
          <a:p>
            <a:pPr>
              <a:buFont typeface="Arial" panose="020B0604020202020204" pitchFamily="34" charset="0"/>
              <a:buChar char="•"/>
              <a:defRPr/>
            </a:pPr>
            <a:r>
              <a:rPr lang="en-GB" sz="2400" dirty="0">
                <a:latin typeface="Sassoon Infant Rg" panose="02000503030000020003" pitchFamily="50" charset="0"/>
              </a:rPr>
              <a:t>recognising their own name and initial sound.</a:t>
            </a:r>
          </a:p>
          <a:p>
            <a:pPr>
              <a:buFont typeface="Arial" panose="020B0604020202020204" pitchFamily="34" charset="0"/>
              <a:buChar char="•"/>
              <a:defRPr/>
            </a:pPr>
            <a:endParaRPr lang="en-GB" sz="1200" dirty="0">
              <a:latin typeface="Sassoon Infant Rg" panose="02000503030000020003" pitchFamily="50" charset="0"/>
            </a:endParaRPr>
          </a:p>
          <a:p>
            <a:pPr>
              <a:buFont typeface="Arial" panose="020B0604020202020204" pitchFamily="34" charset="0"/>
              <a:buChar char="•"/>
              <a:defRPr/>
            </a:pPr>
            <a:r>
              <a:rPr lang="en-GB" sz="2400" dirty="0">
                <a:latin typeface="Sassoon Infant Rg" panose="02000503030000020003" pitchFamily="50" charset="0"/>
              </a:rPr>
              <a:t>pouring water and drinking from an open top</a:t>
            </a:r>
          </a:p>
          <a:p>
            <a:pPr>
              <a:buFont typeface="Arial" panose="020B0604020202020204" pitchFamily="34" charset="0"/>
              <a:buChar char="•"/>
              <a:defRPr/>
            </a:pPr>
            <a:endParaRPr lang="en-GB" sz="1200" dirty="0">
              <a:latin typeface="Sassoon Infant Rg" panose="02000503030000020003" pitchFamily="50" charset="0"/>
            </a:endParaRPr>
          </a:p>
          <a:p>
            <a:pPr>
              <a:buFont typeface="Arial" panose="020B0604020202020204" pitchFamily="34" charset="0"/>
              <a:buChar char="•"/>
              <a:defRPr/>
            </a:pPr>
            <a:r>
              <a:rPr lang="en-GB" sz="2400" dirty="0">
                <a:latin typeface="Sassoon Infant Rg" panose="02000503030000020003" pitchFamily="50" charset="0"/>
              </a:rPr>
              <a:t>using a knife and fork for hot school dinners.</a:t>
            </a:r>
          </a:p>
        </p:txBody>
      </p:sp>
    </p:spTree>
  </p:cSld>
  <p:clrMapOvr>
    <a:masterClrMapping/>
  </p:clrMapOvr>
  <mc:AlternateContent xmlns:mc="http://schemas.openxmlformats.org/markup-compatibility/2006" xmlns:p14="http://schemas.microsoft.com/office/powerpoint/2010/main">
    <mc:Choice Requires="p14">
      <p:transition spd="slow" p14:dur="2000" advTm="82019"/>
    </mc:Choice>
    <mc:Fallback xmlns="">
      <p:transition spd="slow" advTm="8201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71550" y="242888"/>
            <a:ext cx="7620000" cy="1143000"/>
          </a:xfrm>
        </p:spPr>
        <p:txBody>
          <a:bodyPr/>
          <a:lstStyle/>
          <a:p>
            <a:pPr eaLnBrk="1" hangingPunct="1"/>
            <a:r>
              <a:rPr lang="en-GB" altLang="en-US" b="1">
                <a:latin typeface="Sassoon Infant Rg" panose="02000503030000020003" pitchFamily="50" charset="0"/>
              </a:rPr>
              <a:t>Other matters…</a:t>
            </a:r>
          </a:p>
        </p:txBody>
      </p:sp>
      <p:sp>
        <p:nvSpPr>
          <p:cNvPr id="18435" name="Rectangle 3"/>
          <p:cNvSpPr>
            <a:spLocks noGrp="1" noChangeArrowheads="1"/>
          </p:cNvSpPr>
          <p:nvPr>
            <p:ph type="body" idx="1"/>
          </p:nvPr>
        </p:nvSpPr>
        <p:spPr>
          <a:xfrm>
            <a:off x="969963" y="981075"/>
            <a:ext cx="7620000" cy="4165600"/>
          </a:xfrm>
        </p:spPr>
        <p:txBody>
          <a:bodyPr/>
          <a:lstStyle/>
          <a:p>
            <a:pPr eaLnBrk="1" hangingPunct="1">
              <a:lnSpc>
                <a:spcPct val="90000"/>
              </a:lnSpc>
              <a:buFontTx/>
              <a:buNone/>
            </a:pPr>
            <a:endParaRPr lang="en-GB" altLang="en-US" sz="1400" dirty="0">
              <a:latin typeface="Tempus Sans ITC" panose="04020404030D07020202" pitchFamily="82" charset="0"/>
            </a:endParaRPr>
          </a:p>
          <a:p>
            <a:pPr eaLnBrk="1" hangingPunct="1">
              <a:lnSpc>
                <a:spcPct val="90000"/>
              </a:lnSpc>
            </a:pPr>
            <a:r>
              <a:rPr lang="en-GB" altLang="en-US" sz="2600" dirty="0">
                <a:latin typeface="Sassoon Infant Rg" panose="02000503030000020003" pitchFamily="50" charset="0"/>
              </a:rPr>
              <a:t>Please ensure that your child brings in their </a:t>
            </a:r>
            <a:r>
              <a:rPr lang="en-GB" altLang="en-US" sz="2600" b="1" dirty="0">
                <a:solidFill>
                  <a:srgbClr val="7030A0"/>
                </a:solidFill>
                <a:latin typeface="Sassoon Infant Rg" panose="02000503030000020003" pitchFamily="50" charset="0"/>
              </a:rPr>
              <a:t>book bag</a:t>
            </a:r>
            <a:r>
              <a:rPr lang="en-GB" altLang="en-US" sz="2600" dirty="0">
                <a:solidFill>
                  <a:srgbClr val="7030A0"/>
                </a:solidFill>
                <a:latin typeface="Sassoon Infant Rg" panose="02000503030000020003" pitchFamily="50" charset="0"/>
              </a:rPr>
              <a:t> </a:t>
            </a:r>
            <a:r>
              <a:rPr lang="en-GB" altLang="en-US" sz="2600" b="1" dirty="0">
                <a:latin typeface="Sassoon Infant Rg" panose="02000503030000020003" pitchFamily="50" charset="0"/>
              </a:rPr>
              <a:t>every day</a:t>
            </a:r>
            <a:r>
              <a:rPr lang="en-GB" altLang="en-US" sz="2800" dirty="0">
                <a:latin typeface="Sassoon Infant Rg" panose="02000503030000020003" pitchFamily="50" charset="0"/>
              </a:rPr>
              <a:t>.</a:t>
            </a:r>
          </a:p>
          <a:p>
            <a:pPr eaLnBrk="1" hangingPunct="1">
              <a:lnSpc>
                <a:spcPct val="90000"/>
              </a:lnSpc>
            </a:pPr>
            <a:endParaRPr lang="en-GB" altLang="en-US" sz="800" dirty="0">
              <a:latin typeface="Sassoon Infant Rg" panose="02000503030000020003" pitchFamily="50" charset="0"/>
            </a:endParaRPr>
          </a:p>
          <a:p>
            <a:pPr eaLnBrk="1" hangingPunct="1">
              <a:lnSpc>
                <a:spcPct val="90000"/>
              </a:lnSpc>
            </a:pPr>
            <a:r>
              <a:rPr lang="en-GB" altLang="en-US" sz="2600" b="1" dirty="0">
                <a:solidFill>
                  <a:srgbClr val="FF0000"/>
                </a:solidFill>
                <a:latin typeface="Sassoon Infant Rg" panose="02000503030000020003" pitchFamily="50" charset="0"/>
              </a:rPr>
              <a:t>Home school diary </a:t>
            </a:r>
            <a:r>
              <a:rPr lang="en-GB" altLang="en-US" sz="2600" dirty="0">
                <a:latin typeface="Sassoon Infant Rg" panose="02000503030000020003" pitchFamily="50" charset="0"/>
              </a:rPr>
              <a:t>– useful communication. Please sign every week.  Please sign when your child has read their book with you.</a:t>
            </a:r>
          </a:p>
          <a:p>
            <a:pPr eaLnBrk="1" hangingPunct="1">
              <a:lnSpc>
                <a:spcPct val="90000"/>
              </a:lnSpc>
            </a:pPr>
            <a:endParaRPr lang="en-GB" altLang="en-US" sz="800" dirty="0">
              <a:latin typeface="Sassoon Infant Rg" panose="02000503030000020003" pitchFamily="50" charset="0"/>
            </a:endParaRPr>
          </a:p>
          <a:p>
            <a:pPr eaLnBrk="1" hangingPunct="1">
              <a:lnSpc>
                <a:spcPct val="90000"/>
              </a:lnSpc>
            </a:pPr>
            <a:r>
              <a:rPr lang="en-GB" altLang="en-US" sz="2600" b="1" dirty="0">
                <a:solidFill>
                  <a:srgbClr val="002060"/>
                </a:solidFill>
                <a:latin typeface="Sassoon Infant Rg" panose="02000503030000020003" pitchFamily="50" charset="0"/>
              </a:rPr>
              <a:t>Outside equipment and resources –</a:t>
            </a:r>
            <a:r>
              <a:rPr lang="en-GB" altLang="en-US" sz="2600" dirty="0">
                <a:latin typeface="Sassoon Infant Rg" panose="02000503030000020003" pitchFamily="50" charset="0"/>
              </a:rPr>
              <a:t> Please </a:t>
            </a:r>
            <a:r>
              <a:rPr lang="en-GB" altLang="en-US" sz="2600" b="1" u="sng" dirty="0">
                <a:latin typeface="Sassoon Infant Rg" panose="02000503030000020003" pitchFamily="50" charset="0"/>
              </a:rPr>
              <a:t>do not </a:t>
            </a:r>
            <a:r>
              <a:rPr lang="en-GB" altLang="en-US" sz="2600" dirty="0">
                <a:latin typeface="Sassoon Infant Rg" panose="02000503030000020003" pitchFamily="50" charset="0"/>
              </a:rPr>
              <a:t>let your children play on the equipment or with resources set up at the start or end of the day.</a:t>
            </a:r>
            <a:endParaRPr lang="en-GB" altLang="en-US" sz="2600" b="1" dirty="0">
              <a:solidFill>
                <a:srgbClr val="002060"/>
              </a:solidFill>
              <a:latin typeface="Sassoon Infant Rg" panose="02000503030000020003" pitchFamily="50" charset="0"/>
            </a:endParaRPr>
          </a:p>
          <a:p>
            <a:pPr eaLnBrk="1" hangingPunct="1">
              <a:lnSpc>
                <a:spcPct val="90000"/>
              </a:lnSpc>
            </a:pPr>
            <a:endParaRPr lang="en-GB" altLang="en-US" sz="800" dirty="0">
              <a:latin typeface="Sassoon Infant Rg" panose="02000503030000020003" pitchFamily="50" charset="0"/>
            </a:endParaRPr>
          </a:p>
          <a:p>
            <a:pPr eaLnBrk="1" hangingPunct="1">
              <a:lnSpc>
                <a:spcPct val="90000"/>
              </a:lnSpc>
            </a:pPr>
            <a:r>
              <a:rPr lang="en-GB" altLang="en-US" sz="2600" b="1" dirty="0">
                <a:solidFill>
                  <a:srgbClr val="0070C0"/>
                </a:solidFill>
                <a:latin typeface="Sassoon Infant Rg" panose="02000503030000020003" pitchFamily="50" charset="0"/>
              </a:rPr>
              <a:t>Going home </a:t>
            </a:r>
            <a:r>
              <a:rPr lang="en-GB" altLang="en-US" sz="2600" dirty="0">
                <a:latin typeface="Sassoon Infant Rg" panose="02000503030000020003" pitchFamily="50" charset="0"/>
              </a:rPr>
              <a:t>– permission.</a:t>
            </a:r>
          </a:p>
          <a:p>
            <a:pPr eaLnBrk="1" hangingPunct="1">
              <a:lnSpc>
                <a:spcPct val="90000"/>
              </a:lnSpc>
            </a:pPr>
            <a:endParaRPr lang="en-GB" altLang="en-US" sz="800" dirty="0">
              <a:latin typeface="Sassoon Infant Rg" panose="02000503030000020003" pitchFamily="50" charset="0"/>
            </a:endParaRPr>
          </a:p>
          <a:p>
            <a:pPr eaLnBrk="1" hangingPunct="1">
              <a:lnSpc>
                <a:spcPct val="90000"/>
              </a:lnSpc>
            </a:pPr>
            <a:r>
              <a:rPr lang="en-GB" altLang="en-US" sz="2500" b="1" dirty="0">
                <a:solidFill>
                  <a:srgbClr val="00B050"/>
                </a:solidFill>
                <a:latin typeface="Sassoon Infant Rg" panose="02000503030000020003" pitchFamily="50" charset="0"/>
              </a:rPr>
              <a:t>Wish List </a:t>
            </a:r>
            <a:r>
              <a:rPr lang="en-GB" altLang="en-US" sz="2500" dirty="0">
                <a:latin typeface="Sassoon Infant Rg" panose="02000503030000020003" pitchFamily="50" charset="0"/>
              </a:rPr>
              <a:t>– We may sometimes ask for donations of items that you may have at home. E.g. Left-over Christmas cards/wrapping paper, straws, tissues, cups</a:t>
            </a:r>
            <a:r>
              <a:rPr lang="en-GB" altLang="en-US" sz="2600" dirty="0">
                <a:latin typeface="Sassoon Infant Rg" panose="02000503030000020003" pitchFamily="50" charset="0"/>
              </a:rPr>
              <a:t>.</a:t>
            </a:r>
          </a:p>
          <a:p>
            <a:pPr eaLnBrk="1" hangingPunct="1">
              <a:lnSpc>
                <a:spcPct val="90000"/>
              </a:lnSpc>
            </a:pPr>
            <a:endParaRPr lang="en-GB" altLang="en-US" dirty="0">
              <a:latin typeface="Tempus Sans ITC" panose="04020404030D07020202" pitchFamily="82"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86332"/>
    </mc:Choice>
    <mc:Fallback xmlns="">
      <p:transition spd="slow" advTm="86332"/>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042988" y="260350"/>
            <a:ext cx="7620000" cy="1143000"/>
          </a:xfrm>
        </p:spPr>
        <p:txBody>
          <a:bodyPr/>
          <a:lstStyle/>
          <a:p>
            <a:pPr eaLnBrk="1" hangingPunct="1"/>
            <a:r>
              <a:rPr lang="en-GB" altLang="en-US" b="1">
                <a:latin typeface="Sassoon Infant Rg" panose="02000503030000020003" pitchFamily="50" charset="0"/>
              </a:rPr>
              <a:t>Other matters…</a:t>
            </a:r>
          </a:p>
        </p:txBody>
      </p:sp>
      <p:sp>
        <p:nvSpPr>
          <p:cNvPr id="19459" name="Rectangle 3"/>
          <p:cNvSpPr>
            <a:spLocks noGrp="1" noChangeArrowheads="1"/>
          </p:cNvSpPr>
          <p:nvPr>
            <p:ph type="body" idx="1"/>
          </p:nvPr>
        </p:nvSpPr>
        <p:spPr>
          <a:xfrm>
            <a:off x="1524000" y="1700213"/>
            <a:ext cx="7620000" cy="4165600"/>
          </a:xfrm>
        </p:spPr>
        <p:txBody>
          <a:bodyPr/>
          <a:lstStyle/>
          <a:p>
            <a:pPr eaLnBrk="1" hangingPunct="1">
              <a:lnSpc>
                <a:spcPct val="90000"/>
              </a:lnSpc>
              <a:buFontTx/>
              <a:buNone/>
              <a:defRPr/>
            </a:pPr>
            <a:endParaRPr lang="en-GB" altLang="en-US" sz="1400" dirty="0">
              <a:latin typeface="Tempus Sans ITC" panose="04020404030D07020202" pitchFamily="82" charset="0"/>
            </a:endParaRPr>
          </a:p>
          <a:p>
            <a:pPr eaLnBrk="1" hangingPunct="1">
              <a:lnSpc>
                <a:spcPct val="90000"/>
              </a:lnSpc>
              <a:defRPr/>
            </a:pPr>
            <a:r>
              <a:rPr lang="en-GB" altLang="en-US" sz="3600" dirty="0">
                <a:latin typeface="Sassoon Infant Rg" panose="02000503030000020003" pitchFamily="50" charset="0"/>
              </a:rPr>
              <a:t>Allergens </a:t>
            </a:r>
          </a:p>
          <a:p>
            <a:pPr eaLnBrk="1" hangingPunct="1">
              <a:lnSpc>
                <a:spcPct val="90000"/>
              </a:lnSpc>
              <a:defRPr/>
            </a:pPr>
            <a:r>
              <a:rPr lang="en-GB" altLang="en-US" sz="3600" dirty="0">
                <a:latin typeface="Sassoon Infant Rg" panose="02000503030000020003" pitchFamily="50" charset="0"/>
              </a:rPr>
              <a:t>Nut free school </a:t>
            </a:r>
          </a:p>
          <a:p>
            <a:pPr eaLnBrk="1" hangingPunct="1">
              <a:lnSpc>
                <a:spcPct val="90000"/>
              </a:lnSpc>
              <a:defRPr/>
            </a:pPr>
            <a:r>
              <a:rPr lang="en-GB" altLang="en-US" sz="3600" dirty="0">
                <a:latin typeface="Sassoon Infant Rg" panose="02000503030000020003" pitchFamily="50" charset="0"/>
              </a:rPr>
              <a:t>First Aiders</a:t>
            </a:r>
          </a:p>
          <a:p>
            <a:pPr eaLnBrk="1" hangingPunct="1">
              <a:lnSpc>
                <a:spcPct val="90000"/>
              </a:lnSpc>
              <a:defRPr/>
            </a:pPr>
            <a:r>
              <a:rPr lang="en-GB" altLang="en-US" sz="3600" dirty="0">
                <a:latin typeface="Sassoon Infant Rg" panose="02000503030000020003" pitchFamily="50" charset="0"/>
              </a:rPr>
              <a:t>Head bumps</a:t>
            </a:r>
          </a:p>
          <a:p>
            <a:pPr eaLnBrk="1" hangingPunct="1">
              <a:lnSpc>
                <a:spcPct val="90000"/>
              </a:lnSpc>
              <a:defRPr/>
            </a:pPr>
            <a:r>
              <a:rPr lang="en-GB" altLang="en-US" sz="3600" dirty="0">
                <a:latin typeface="Sassoon Infant Rg" panose="02000503030000020003" pitchFamily="50" charset="0"/>
              </a:rPr>
              <a:t>Water available throughout </a:t>
            </a:r>
          </a:p>
          <a:p>
            <a:pPr marL="0" indent="0" eaLnBrk="1" hangingPunct="1">
              <a:lnSpc>
                <a:spcPct val="90000"/>
              </a:lnSpc>
              <a:buNone/>
              <a:defRPr/>
            </a:pPr>
            <a:r>
              <a:rPr lang="en-GB" altLang="en-US" sz="3600" dirty="0">
                <a:latin typeface="Sassoon Infant Rg" panose="02000503030000020003" pitchFamily="50" charset="0"/>
              </a:rPr>
              <a:t>  the day – </a:t>
            </a:r>
            <a:r>
              <a:rPr lang="en-GB" altLang="en-US" sz="3000" dirty="0">
                <a:latin typeface="Sassoon Infant Rg" panose="02000503030000020003" pitchFamily="50" charset="0"/>
              </a:rPr>
              <a:t>no need for water bottles</a:t>
            </a:r>
            <a:endParaRPr lang="en-GB" altLang="en-US" sz="3000" dirty="0">
              <a:latin typeface="Tempus Sans ITC" panose="04020404030D07020202" pitchFamily="82" charset="0"/>
            </a:endParaRPr>
          </a:p>
          <a:p>
            <a:pPr eaLnBrk="1" hangingPunct="1">
              <a:lnSpc>
                <a:spcPct val="90000"/>
              </a:lnSpc>
              <a:defRPr/>
            </a:pPr>
            <a:endParaRPr lang="en-GB" altLang="en-US" dirty="0">
              <a:latin typeface="Tempus Sans ITC" panose="04020404030D07020202" pitchFamily="82" charset="0"/>
            </a:endParaRPr>
          </a:p>
          <a:p>
            <a:pPr eaLnBrk="1" hangingPunct="1">
              <a:lnSpc>
                <a:spcPct val="90000"/>
              </a:lnSpc>
              <a:defRPr/>
            </a:pPr>
            <a:endParaRPr lang="en-GB" altLang="en-US" sz="800" dirty="0">
              <a:latin typeface="Tempus Sans ITC" panose="04020404030D07020202" pitchFamily="82" charset="0"/>
            </a:endParaRPr>
          </a:p>
          <a:p>
            <a:pPr eaLnBrk="1" hangingPunct="1">
              <a:lnSpc>
                <a:spcPct val="90000"/>
              </a:lnSpc>
              <a:defRPr/>
            </a:pPr>
            <a:endParaRPr lang="en-GB" altLang="en-US" dirty="0">
              <a:latin typeface="Tempus Sans ITC" panose="04020404030D07020202" pitchFamily="82" charset="0"/>
            </a:endParaRPr>
          </a:p>
        </p:txBody>
      </p:sp>
      <p:pic>
        <p:nvPicPr>
          <p:cNvPr id="2048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1844824"/>
            <a:ext cx="2879725" cy="261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advTm="71429"/>
    </mc:Choice>
    <mc:Fallback xmlns="">
      <p:transition spd="slow" advTm="71429"/>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11.5"/>
</p:tagLst>
</file>

<file path=ppt/theme/theme1.xml><?xml version="1.0" encoding="utf-8"?>
<a:theme xmlns:a="http://schemas.openxmlformats.org/drawingml/2006/main" name="Notebook">
  <a:themeElements>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fontScheme name="Notebook">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Designs\Notebook.pot</Template>
  <TotalTime>2314</TotalTime>
  <Words>765</Words>
  <Application>Microsoft Office PowerPoint</Application>
  <PresentationFormat>On-screen Show (4:3)</PresentationFormat>
  <Paragraphs>131</Paragraphs>
  <Slides>14</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Sassoon Infant Rg</vt:lpstr>
      <vt:lpstr>Sassoon Primary Rg</vt:lpstr>
      <vt:lpstr>Tempus Sans ITC</vt:lpstr>
      <vt:lpstr>Times New Roman</vt:lpstr>
      <vt:lpstr>Wingdings</vt:lpstr>
      <vt:lpstr>Notebook</vt:lpstr>
      <vt:lpstr>Welcome to  The Foundation Stage September 2024 </vt:lpstr>
      <vt:lpstr>Our Timetable …</vt:lpstr>
      <vt:lpstr>Uniform</vt:lpstr>
      <vt:lpstr> Autumn Half Term</vt:lpstr>
      <vt:lpstr>Expectations…</vt:lpstr>
      <vt:lpstr>Recognising Achievements</vt:lpstr>
      <vt:lpstr>Independence</vt:lpstr>
      <vt:lpstr>Other matters…</vt:lpstr>
      <vt:lpstr>Other matters…</vt:lpstr>
      <vt:lpstr>Books</vt:lpstr>
      <vt:lpstr>Library Book Club</vt:lpstr>
      <vt:lpstr>Writing</vt:lpstr>
      <vt:lpstr>Workshops</vt:lpstr>
      <vt:lpstr>And Finally…</vt:lpstr>
    </vt:vector>
  </TitlesOfParts>
  <Company>Pavillion Communication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Foundation Stage</dc:title>
  <dc:creator>Gina</dc:creator>
  <cp:lastModifiedBy>Susan BARNES</cp:lastModifiedBy>
  <cp:revision>220</cp:revision>
  <cp:lastPrinted>2022-09-16T10:57:13Z</cp:lastPrinted>
  <dcterms:created xsi:type="dcterms:W3CDTF">2005-06-06T15:11:20Z</dcterms:created>
  <dcterms:modified xsi:type="dcterms:W3CDTF">2024-10-03T15:45:11Z</dcterms:modified>
</cp:coreProperties>
</file>