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70" r:id="rId4"/>
    <p:sldId id="290" r:id="rId5"/>
    <p:sldId id="291" r:id="rId6"/>
    <p:sldId id="286" r:id="rId7"/>
    <p:sldId id="281" r:id="rId8"/>
    <p:sldId id="280" r:id="rId9"/>
    <p:sldId id="294" r:id="rId10"/>
    <p:sldId id="292" r:id="rId11"/>
    <p:sldId id="269" r:id="rId12"/>
    <p:sldId id="261" r:id="rId13"/>
    <p:sldId id="263" r:id="rId14"/>
    <p:sldId id="262" r:id="rId15"/>
    <p:sldId id="288" r:id="rId16"/>
    <p:sldId id="289" r:id="rId17"/>
    <p:sldId id="275" r:id="rId18"/>
    <p:sldId id="283" r:id="rId19"/>
    <p:sldId id="266" r:id="rId20"/>
    <p:sldId id="284" r:id="rId21"/>
    <p:sldId id="267" r:id="rId22"/>
    <p:sldId id="264" r:id="rId23"/>
    <p:sldId id="285" r:id="rId24"/>
    <p:sldId id="271" r:id="rId25"/>
  </p:sldIdLst>
  <p:sldSz cx="9144000" cy="6858000" type="screen4x3"/>
  <p:notesSz cx="6797675" cy="98567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0A9FC77-A844-4DAA-B2BD-C9446CE9E218}" type="datetimeFigureOut">
              <a:rPr lang="en-US" smtClean="0"/>
              <a:pPr/>
              <a:t>9/20/2023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340568-6D2C-4625-BA02-F8D606805201}" type="slidenum">
              <a:rPr lang="en-GB" smtClean="0"/>
              <a:pPr/>
              <a:t>‹#›</a:t>
            </a:fld>
            <a:endParaRPr lang="en-GB"/>
          </a:p>
        </p:txBody>
      </p:sp>
    </p:spTree>
  </p:cSld>
  <p:clrMapOvr>
    <a:masterClrMapping/>
  </p:clrMapOvr>
  <p:transition spd="slow">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0A9FC77-A844-4DAA-B2BD-C9446CE9E218}" type="datetimeFigureOut">
              <a:rPr lang="en-US" smtClean="0"/>
              <a:pPr/>
              <a:t>9/20/2023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340568-6D2C-4625-BA02-F8D606805201}" type="slidenum">
              <a:rPr lang="en-GB" smtClean="0"/>
              <a:pPr/>
              <a:t>‹#›</a:t>
            </a:fld>
            <a:endParaRPr lang="en-GB"/>
          </a:p>
        </p:txBody>
      </p:sp>
    </p:spTree>
  </p:cSld>
  <p:clrMapOvr>
    <a:masterClrMapping/>
  </p:clrMapOvr>
  <p:transition spd="slow">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0A9FC77-A844-4DAA-B2BD-C9446CE9E218}" type="datetimeFigureOut">
              <a:rPr lang="en-US" smtClean="0"/>
              <a:pPr/>
              <a:t>9/20/2023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340568-6D2C-4625-BA02-F8D606805201}" type="slidenum">
              <a:rPr lang="en-GB" smtClean="0"/>
              <a:pPr/>
              <a:t>‹#›</a:t>
            </a:fld>
            <a:endParaRPr lang="en-GB"/>
          </a:p>
        </p:txBody>
      </p:sp>
    </p:spTree>
  </p:cSld>
  <p:clrMapOvr>
    <a:masterClrMapping/>
  </p:clrMapOvr>
  <p:transition spd="slow">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0A9FC77-A844-4DAA-B2BD-C9446CE9E218}" type="datetimeFigureOut">
              <a:rPr lang="en-US" smtClean="0"/>
              <a:pPr/>
              <a:t>9/20/2023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340568-6D2C-4625-BA02-F8D606805201}" type="slidenum">
              <a:rPr lang="en-GB" smtClean="0"/>
              <a:pPr/>
              <a:t>‹#›</a:t>
            </a:fld>
            <a:endParaRPr lang="en-GB"/>
          </a:p>
        </p:txBody>
      </p:sp>
    </p:spTree>
  </p:cSld>
  <p:clrMapOvr>
    <a:masterClrMapping/>
  </p:clrMapOvr>
  <p:transition spd="slow">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A9FC77-A844-4DAA-B2BD-C9446CE9E218}" type="datetimeFigureOut">
              <a:rPr lang="en-US" smtClean="0"/>
              <a:pPr/>
              <a:t>9/20/2023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340568-6D2C-4625-BA02-F8D606805201}" type="slidenum">
              <a:rPr lang="en-GB" smtClean="0"/>
              <a:pPr/>
              <a:t>‹#›</a:t>
            </a:fld>
            <a:endParaRPr lang="en-GB"/>
          </a:p>
        </p:txBody>
      </p:sp>
    </p:spTree>
  </p:cSld>
  <p:clrMapOvr>
    <a:masterClrMapping/>
  </p:clrMapOvr>
  <p:transition spd="slow">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0A9FC77-A844-4DAA-B2BD-C9446CE9E218}" type="datetimeFigureOut">
              <a:rPr lang="en-US" smtClean="0"/>
              <a:pPr/>
              <a:t>9/20/2023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340568-6D2C-4625-BA02-F8D606805201}" type="slidenum">
              <a:rPr lang="en-GB" smtClean="0"/>
              <a:pPr/>
              <a:t>‹#›</a:t>
            </a:fld>
            <a:endParaRPr lang="en-GB"/>
          </a:p>
        </p:txBody>
      </p:sp>
    </p:spTree>
  </p:cSld>
  <p:clrMapOvr>
    <a:masterClrMapping/>
  </p:clrMapOvr>
  <p:transition spd="slow">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0A9FC77-A844-4DAA-B2BD-C9446CE9E218}" type="datetimeFigureOut">
              <a:rPr lang="en-US" smtClean="0"/>
              <a:pPr/>
              <a:t>9/20/2023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7340568-6D2C-4625-BA02-F8D606805201}" type="slidenum">
              <a:rPr lang="en-GB" smtClean="0"/>
              <a:pPr/>
              <a:t>‹#›</a:t>
            </a:fld>
            <a:endParaRPr lang="en-GB"/>
          </a:p>
        </p:txBody>
      </p:sp>
    </p:spTree>
  </p:cSld>
  <p:clrMapOvr>
    <a:masterClrMapping/>
  </p:clrMapOvr>
  <p:transition spd="slow">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0A9FC77-A844-4DAA-B2BD-C9446CE9E218}" type="datetimeFigureOut">
              <a:rPr lang="en-US" smtClean="0"/>
              <a:pPr/>
              <a:t>9/20/2023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7340568-6D2C-4625-BA02-F8D606805201}" type="slidenum">
              <a:rPr lang="en-GB" smtClean="0"/>
              <a:pPr/>
              <a:t>‹#›</a:t>
            </a:fld>
            <a:endParaRPr lang="en-GB"/>
          </a:p>
        </p:txBody>
      </p:sp>
    </p:spTree>
  </p:cSld>
  <p:clrMapOvr>
    <a:masterClrMapping/>
  </p:clrMapOvr>
  <p:transition spd="slow">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A9FC77-A844-4DAA-B2BD-C9446CE9E218}" type="datetimeFigureOut">
              <a:rPr lang="en-US" smtClean="0"/>
              <a:pPr/>
              <a:t>9/20/2023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7340568-6D2C-4625-BA02-F8D606805201}" type="slidenum">
              <a:rPr lang="en-GB" smtClean="0"/>
              <a:pPr/>
              <a:t>‹#›</a:t>
            </a:fld>
            <a:endParaRPr lang="en-GB"/>
          </a:p>
        </p:txBody>
      </p:sp>
    </p:spTree>
  </p:cSld>
  <p:clrMapOvr>
    <a:masterClrMapping/>
  </p:clrMapOvr>
  <p:transition spd="slow">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A9FC77-A844-4DAA-B2BD-C9446CE9E218}" type="datetimeFigureOut">
              <a:rPr lang="en-US" smtClean="0"/>
              <a:pPr/>
              <a:t>9/20/2023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340568-6D2C-4625-BA02-F8D606805201}" type="slidenum">
              <a:rPr lang="en-GB" smtClean="0"/>
              <a:pPr/>
              <a:t>‹#›</a:t>
            </a:fld>
            <a:endParaRPr lang="en-GB"/>
          </a:p>
        </p:txBody>
      </p:sp>
    </p:spTree>
  </p:cSld>
  <p:clrMapOvr>
    <a:masterClrMapping/>
  </p:clrMapOvr>
  <p:transition spd="slow">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A9FC77-A844-4DAA-B2BD-C9446CE9E218}" type="datetimeFigureOut">
              <a:rPr lang="en-US" smtClean="0"/>
              <a:pPr/>
              <a:t>9/20/2023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340568-6D2C-4625-BA02-F8D606805201}" type="slidenum">
              <a:rPr lang="en-GB" smtClean="0"/>
              <a:pPr/>
              <a:t>‹#›</a:t>
            </a:fld>
            <a:endParaRPr lang="en-GB"/>
          </a:p>
        </p:txBody>
      </p:sp>
    </p:spTree>
  </p:cSld>
  <p:clrMapOvr>
    <a:masterClrMapping/>
  </p:clrMapOvr>
  <p:transition spd="slow">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A9FC77-A844-4DAA-B2BD-C9446CE9E218}" type="datetimeFigureOut">
              <a:rPr lang="en-US" smtClean="0"/>
              <a:pPr/>
              <a:t>9/20/2023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340568-6D2C-4625-BA02-F8D606805201}"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edg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dirty="0"/>
          </a:p>
        </p:txBody>
      </p:sp>
      <p:pic>
        <p:nvPicPr>
          <p:cNvPr id="10" name="Picture 5" descr="C:\Documents and Settings\hbeattie\Local Settings\Temporary Internet Files\Content.IE5\UJS1UZ2B\MC900439459[1].jpg"/>
          <p:cNvPicPr>
            <a:picLocks noChangeAspect="1" noChangeArrowheads="1"/>
          </p:cNvPicPr>
          <p:nvPr/>
        </p:nvPicPr>
        <p:blipFill>
          <a:blip r:embed="rId2"/>
          <a:srcRect/>
          <a:stretch>
            <a:fillRect/>
          </a:stretch>
        </p:blipFill>
        <p:spPr bwMode="auto">
          <a:xfrm>
            <a:off x="0" y="0"/>
            <a:ext cx="9144000" cy="6871063"/>
          </a:xfrm>
          <a:prstGeom prst="rect">
            <a:avLst/>
          </a:prstGeom>
          <a:noFill/>
        </p:spPr>
      </p:pic>
      <p:sp>
        <p:nvSpPr>
          <p:cNvPr id="11" name="TextBox 10"/>
          <p:cNvSpPr txBox="1"/>
          <p:nvPr/>
        </p:nvSpPr>
        <p:spPr>
          <a:xfrm>
            <a:off x="2357422" y="1071546"/>
            <a:ext cx="4500594" cy="3139321"/>
          </a:xfrm>
          <a:prstGeom prst="rect">
            <a:avLst/>
          </a:prstGeom>
          <a:noFill/>
        </p:spPr>
        <p:txBody>
          <a:bodyPr wrap="square" rtlCol="0">
            <a:spAutoFit/>
          </a:bodyPr>
          <a:lstStyle/>
          <a:p>
            <a:pPr algn="ctr"/>
            <a:r>
              <a:rPr lang="en-GB" sz="6600" dirty="0">
                <a:latin typeface="Comic Sans MS" pitchFamily="66" charset="0"/>
              </a:rPr>
              <a:t>Welcome to</a:t>
            </a:r>
          </a:p>
          <a:p>
            <a:pPr algn="ctr"/>
            <a:r>
              <a:rPr lang="en-GB" sz="6600" dirty="0">
                <a:latin typeface="Comic Sans MS" pitchFamily="66" charset="0"/>
              </a:rPr>
              <a:t>Year One</a:t>
            </a:r>
            <a:endParaRPr lang="en-GB" sz="6000" dirty="0">
              <a:latin typeface="Comic Sans MS" pitchFamily="66" charset="0"/>
            </a:endParaRP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p:cTn id="7" dur="10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1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11">
                                            <p:txEl>
                                              <p:pRg st="1" end="1"/>
                                            </p:txEl>
                                          </p:spTgt>
                                        </p:tgtEl>
                                        <p:attrNameLst>
                                          <p:attrName>style.visibility</p:attrName>
                                        </p:attrNameLst>
                                      </p:cBhvr>
                                      <p:to>
                                        <p:strVal val="visible"/>
                                      </p:to>
                                    </p:set>
                                    <p:anim calcmode="lin" valueType="num">
                                      <p:cBhvr>
                                        <p:cTn id="14" dur="1000" fill="hold"/>
                                        <p:tgtEl>
                                          <p:spTgt spid="11">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11">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dirty="0"/>
          </a:p>
        </p:txBody>
      </p:sp>
      <p:pic>
        <p:nvPicPr>
          <p:cNvPr id="10" name="Picture 5" descr="C:\Documents and Settings\hbeattie\Local Settings\Temporary Internet Files\Content.IE5\UJS1UZ2B\MC900439459[1].jpg"/>
          <p:cNvPicPr>
            <a:picLocks noChangeAspect="1" noChangeArrowheads="1"/>
          </p:cNvPicPr>
          <p:nvPr/>
        </p:nvPicPr>
        <p:blipFill>
          <a:blip r:embed="rId2"/>
          <a:srcRect/>
          <a:stretch>
            <a:fillRect/>
          </a:stretch>
        </p:blipFill>
        <p:spPr bwMode="auto">
          <a:xfrm>
            <a:off x="0" y="0"/>
            <a:ext cx="9144000" cy="6871063"/>
          </a:xfrm>
          <a:prstGeom prst="rect">
            <a:avLst/>
          </a:prstGeom>
          <a:noFill/>
        </p:spPr>
      </p:pic>
      <p:sp>
        <p:nvSpPr>
          <p:cNvPr id="11" name="TextBox 10"/>
          <p:cNvSpPr txBox="1"/>
          <p:nvPr/>
        </p:nvSpPr>
        <p:spPr>
          <a:xfrm>
            <a:off x="539552" y="543691"/>
            <a:ext cx="8064896" cy="5847755"/>
          </a:xfrm>
          <a:prstGeom prst="rect">
            <a:avLst/>
          </a:prstGeom>
          <a:noFill/>
        </p:spPr>
        <p:txBody>
          <a:bodyPr wrap="square" rtlCol="0">
            <a:spAutoFit/>
          </a:bodyPr>
          <a:lstStyle/>
          <a:p>
            <a:pPr algn="ctr"/>
            <a:r>
              <a:rPr lang="en-GB" sz="5400" dirty="0">
                <a:latin typeface="Comic Sans MS" pitchFamily="66" charset="0"/>
              </a:rPr>
              <a:t> </a:t>
            </a:r>
            <a:r>
              <a:rPr lang="en-GB" sz="4800" dirty="0">
                <a:latin typeface="Comic Sans MS" pitchFamily="66" charset="0"/>
              </a:rPr>
              <a:t>Class Library</a:t>
            </a:r>
          </a:p>
          <a:p>
            <a:pPr algn="ctr"/>
            <a:r>
              <a:rPr lang="en-GB" sz="3200" dirty="0">
                <a:latin typeface="Comic Sans MS" pitchFamily="66" charset="0"/>
              </a:rPr>
              <a:t>On Fridays the children will be able to</a:t>
            </a:r>
          </a:p>
          <a:p>
            <a:pPr algn="ctr"/>
            <a:r>
              <a:rPr lang="en-GB" sz="3200" dirty="0">
                <a:latin typeface="Comic Sans MS" pitchFamily="66" charset="0"/>
              </a:rPr>
              <a:t>choose a book from the class library.</a:t>
            </a:r>
          </a:p>
          <a:p>
            <a:pPr algn="ctr"/>
            <a:endParaRPr lang="en-GB" sz="3200" dirty="0">
              <a:latin typeface="Comic Sans MS" pitchFamily="66" charset="0"/>
            </a:endParaRPr>
          </a:p>
          <a:p>
            <a:pPr algn="ctr"/>
            <a:r>
              <a:rPr lang="en-GB" sz="3200" dirty="0">
                <a:latin typeface="Comic Sans MS" pitchFamily="66" charset="0"/>
              </a:rPr>
              <a:t>This is for them to enjoy either by themselves or share with you.</a:t>
            </a:r>
          </a:p>
          <a:p>
            <a:pPr algn="ctr"/>
            <a:endParaRPr lang="en-GB" sz="3200" dirty="0">
              <a:latin typeface="Comic Sans MS" pitchFamily="66" charset="0"/>
            </a:endParaRPr>
          </a:p>
          <a:p>
            <a:pPr algn="ctr"/>
            <a:r>
              <a:rPr lang="en-GB" sz="3200" dirty="0">
                <a:latin typeface="Comic Sans MS" pitchFamily="66" charset="0"/>
              </a:rPr>
              <a:t>If your child wants to change their book, </a:t>
            </a:r>
          </a:p>
          <a:p>
            <a:pPr algn="ctr"/>
            <a:r>
              <a:rPr lang="en-GB" sz="3200" dirty="0">
                <a:latin typeface="Comic Sans MS" pitchFamily="66" charset="0"/>
              </a:rPr>
              <a:t>they will need to bring it into school on Friday however they can keep them for longer if they choose. </a:t>
            </a:r>
          </a:p>
        </p:txBody>
      </p:sp>
      <p:pic>
        <p:nvPicPr>
          <p:cNvPr id="2050" name="Picture 2" descr="Image result for reading book clip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36282" y="5988192"/>
            <a:ext cx="916485" cy="8065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4425578"/>
      </p:ext>
    </p:extLst>
  </p:cSld>
  <p:clrMapOvr>
    <a:masterClrMapping/>
  </p:clrMapOvr>
  <p:transition spd="slow" advClick="0" advTm="10000">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p:cTn id="7" dur="10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1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11">
                                            <p:txEl>
                                              <p:pRg st="1" end="1"/>
                                            </p:txEl>
                                          </p:spTgt>
                                        </p:tgtEl>
                                        <p:attrNameLst>
                                          <p:attrName>style.visibility</p:attrName>
                                        </p:attrNameLst>
                                      </p:cBhvr>
                                      <p:to>
                                        <p:strVal val="visible"/>
                                      </p:to>
                                    </p:set>
                                    <p:anim calcmode="lin" valueType="num">
                                      <p:cBhvr>
                                        <p:cTn id="14" dur="1000" fill="hold"/>
                                        <p:tgtEl>
                                          <p:spTgt spid="11">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11">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11">
                                            <p:txEl>
                                              <p:pRg st="2" end="2"/>
                                            </p:txEl>
                                          </p:spTgt>
                                        </p:tgtEl>
                                        <p:attrNameLst>
                                          <p:attrName>style.visibility</p:attrName>
                                        </p:attrNameLst>
                                      </p:cBhvr>
                                      <p:to>
                                        <p:strVal val="visible"/>
                                      </p:to>
                                    </p:set>
                                    <p:anim calcmode="lin" valueType="num">
                                      <p:cBhvr>
                                        <p:cTn id="21" dur="1000" fill="hold"/>
                                        <p:tgtEl>
                                          <p:spTgt spid="11">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11">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11">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11">
                                            <p:txEl>
                                              <p:pRg st="4" end="4"/>
                                            </p:txEl>
                                          </p:spTgt>
                                        </p:tgtEl>
                                        <p:attrNameLst>
                                          <p:attrName>style.visibility</p:attrName>
                                        </p:attrNameLst>
                                      </p:cBhvr>
                                      <p:to>
                                        <p:strVal val="visible"/>
                                      </p:to>
                                    </p:set>
                                    <p:anim calcmode="lin" valueType="num">
                                      <p:cBhvr>
                                        <p:cTn id="28" dur="1000" fill="hold"/>
                                        <p:tgtEl>
                                          <p:spTgt spid="11">
                                            <p:txEl>
                                              <p:pRg st="4" end="4"/>
                                            </p:txEl>
                                          </p:spTgt>
                                        </p:tgtEl>
                                        <p:attrNameLst>
                                          <p:attrName>ppt_x</p:attrName>
                                        </p:attrNameLst>
                                      </p:cBhvr>
                                      <p:tavLst>
                                        <p:tav tm="0">
                                          <p:val>
                                            <p:strVal val="#ppt_x-.2"/>
                                          </p:val>
                                        </p:tav>
                                        <p:tav tm="100000">
                                          <p:val>
                                            <p:strVal val="#ppt_x"/>
                                          </p:val>
                                        </p:tav>
                                      </p:tavLst>
                                    </p:anim>
                                    <p:anim calcmode="lin" valueType="num">
                                      <p:cBhvr>
                                        <p:cTn id="29" dur="1000" fill="hold"/>
                                        <p:tgtEl>
                                          <p:spTgt spid="11">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11">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nodeType="clickEffect">
                                  <p:stCondLst>
                                    <p:cond delay="0"/>
                                  </p:stCondLst>
                                  <p:childTnLst>
                                    <p:set>
                                      <p:cBhvr>
                                        <p:cTn id="34" dur="1" fill="hold">
                                          <p:stCondLst>
                                            <p:cond delay="0"/>
                                          </p:stCondLst>
                                        </p:cTn>
                                        <p:tgtEl>
                                          <p:spTgt spid="11">
                                            <p:txEl>
                                              <p:pRg st="6" end="6"/>
                                            </p:txEl>
                                          </p:spTgt>
                                        </p:tgtEl>
                                        <p:attrNameLst>
                                          <p:attrName>style.visibility</p:attrName>
                                        </p:attrNameLst>
                                      </p:cBhvr>
                                      <p:to>
                                        <p:strVal val="visible"/>
                                      </p:to>
                                    </p:set>
                                    <p:anim calcmode="lin" valueType="num">
                                      <p:cBhvr>
                                        <p:cTn id="35" dur="1000" fill="hold"/>
                                        <p:tgtEl>
                                          <p:spTgt spid="11">
                                            <p:txEl>
                                              <p:pRg st="6" end="6"/>
                                            </p:txEl>
                                          </p:spTgt>
                                        </p:tgtEl>
                                        <p:attrNameLst>
                                          <p:attrName>ppt_x</p:attrName>
                                        </p:attrNameLst>
                                      </p:cBhvr>
                                      <p:tavLst>
                                        <p:tav tm="0">
                                          <p:val>
                                            <p:strVal val="#ppt_x-.2"/>
                                          </p:val>
                                        </p:tav>
                                        <p:tav tm="100000">
                                          <p:val>
                                            <p:strVal val="#ppt_x"/>
                                          </p:val>
                                        </p:tav>
                                      </p:tavLst>
                                    </p:anim>
                                    <p:anim calcmode="lin" valueType="num">
                                      <p:cBhvr>
                                        <p:cTn id="36" dur="1000" fill="hold"/>
                                        <p:tgtEl>
                                          <p:spTgt spid="11">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1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nodeType="clickEffect">
                                  <p:stCondLst>
                                    <p:cond delay="0"/>
                                  </p:stCondLst>
                                  <p:childTnLst>
                                    <p:set>
                                      <p:cBhvr>
                                        <p:cTn id="41" dur="1" fill="hold">
                                          <p:stCondLst>
                                            <p:cond delay="0"/>
                                          </p:stCondLst>
                                        </p:cTn>
                                        <p:tgtEl>
                                          <p:spTgt spid="11">
                                            <p:txEl>
                                              <p:pRg st="7" end="7"/>
                                            </p:txEl>
                                          </p:spTgt>
                                        </p:tgtEl>
                                        <p:attrNameLst>
                                          <p:attrName>style.visibility</p:attrName>
                                        </p:attrNameLst>
                                      </p:cBhvr>
                                      <p:to>
                                        <p:strVal val="visible"/>
                                      </p:to>
                                    </p:set>
                                    <p:anim calcmode="lin" valueType="num">
                                      <p:cBhvr>
                                        <p:cTn id="42" dur="1000" fill="hold"/>
                                        <p:tgtEl>
                                          <p:spTgt spid="11">
                                            <p:txEl>
                                              <p:pRg st="7" end="7"/>
                                            </p:txEl>
                                          </p:spTgt>
                                        </p:tgtEl>
                                        <p:attrNameLst>
                                          <p:attrName>ppt_x</p:attrName>
                                        </p:attrNameLst>
                                      </p:cBhvr>
                                      <p:tavLst>
                                        <p:tav tm="0">
                                          <p:val>
                                            <p:strVal val="#ppt_x-.2"/>
                                          </p:val>
                                        </p:tav>
                                        <p:tav tm="100000">
                                          <p:val>
                                            <p:strVal val="#ppt_x"/>
                                          </p:val>
                                        </p:tav>
                                      </p:tavLst>
                                    </p:anim>
                                    <p:anim calcmode="lin" valueType="num">
                                      <p:cBhvr>
                                        <p:cTn id="43" dur="1000" fill="hold"/>
                                        <p:tgtEl>
                                          <p:spTgt spid="11">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dirty="0"/>
          </a:p>
        </p:txBody>
      </p:sp>
      <p:pic>
        <p:nvPicPr>
          <p:cNvPr id="10" name="Picture 5" descr="C:\Documents and Settings\hbeattie\Local Settings\Temporary Internet Files\Content.IE5\UJS1UZ2B\MC900439459[1].jpg"/>
          <p:cNvPicPr>
            <a:picLocks noChangeAspect="1" noChangeArrowheads="1"/>
          </p:cNvPicPr>
          <p:nvPr/>
        </p:nvPicPr>
        <p:blipFill>
          <a:blip r:embed="rId2"/>
          <a:srcRect/>
          <a:stretch>
            <a:fillRect/>
          </a:stretch>
        </p:blipFill>
        <p:spPr bwMode="auto">
          <a:xfrm>
            <a:off x="0" y="-24"/>
            <a:ext cx="9144000" cy="6871063"/>
          </a:xfrm>
          <a:prstGeom prst="rect">
            <a:avLst/>
          </a:prstGeom>
          <a:noFill/>
        </p:spPr>
      </p:pic>
      <p:sp>
        <p:nvSpPr>
          <p:cNvPr id="11" name="TextBox 10"/>
          <p:cNvSpPr txBox="1"/>
          <p:nvPr/>
        </p:nvSpPr>
        <p:spPr>
          <a:xfrm>
            <a:off x="899592" y="714356"/>
            <a:ext cx="6872808" cy="4955203"/>
          </a:xfrm>
          <a:prstGeom prst="rect">
            <a:avLst/>
          </a:prstGeom>
          <a:noFill/>
        </p:spPr>
        <p:txBody>
          <a:bodyPr wrap="square" rtlCol="0">
            <a:spAutoFit/>
          </a:bodyPr>
          <a:lstStyle/>
          <a:p>
            <a:pPr algn="ctr"/>
            <a:r>
              <a:rPr lang="en-GB" sz="6000" dirty="0">
                <a:latin typeface="Comic Sans MS" pitchFamily="66" charset="0"/>
              </a:rPr>
              <a:t> </a:t>
            </a:r>
            <a:r>
              <a:rPr lang="en-GB" sz="5400" dirty="0">
                <a:latin typeface="Comic Sans MS" pitchFamily="66" charset="0"/>
              </a:rPr>
              <a:t>Home/school Diary</a:t>
            </a:r>
            <a:endParaRPr lang="en-GB" sz="6000" dirty="0">
              <a:latin typeface="Comic Sans MS" pitchFamily="66" charset="0"/>
            </a:endParaRPr>
          </a:p>
          <a:p>
            <a:pPr algn="ctr"/>
            <a:r>
              <a:rPr lang="en-GB" sz="2800" dirty="0">
                <a:latin typeface="Comic Sans MS" pitchFamily="66" charset="0"/>
              </a:rPr>
              <a:t>Please sign the diary when</a:t>
            </a:r>
          </a:p>
          <a:p>
            <a:pPr algn="ctr"/>
            <a:r>
              <a:rPr lang="en-GB" sz="2800" dirty="0">
                <a:latin typeface="Comic Sans MS" pitchFamily="66" charset="0"/>
              </a:rPr>
              <a:t> you have heard your child </a:t>
            </a:r>
          </a:p>
          <a:p>
            <a:pPr algn="ctr"/>
            <a:r>
              <a:rPr lang="en-US" sz="2800" dirty="0">
                <a:latin typeface="Comic Sans MS" pitchFamily="66" charset="0"/>
              </a:rPr>
              <a:t>read. </a:t>
            </a:r>
          </a:p>
          <a:p>
            <a:pPr algn="ctr"/>
            <a:endParaRPr lang="en-GB" sz="3200" dirty="0">
              <a:latin typeface="Comic Sans MS" pitchFamily="66" charset="0"/>
            </a:endParaRPr>
          </a:p>
          <a:p>
            <a:pPr algn="ctr"/>
            <a:r>
              <a:rPr lang="en-GB" sz="2800" dirty="0">
                <a:latin typeface="Comic Sans MS" pitchFamily="66" charset="0"/>
              </a:rPr>
              <a:t>It can also be used to </a:t>
            </a:r>
          </a:p>
          <a:p>
            <a:pPr algn="ctr"/>
            <a:r>
              <a:rPr lang="en-GB" sz="2800" dirty="0">
                <a:latin typeface="Comic Sans MS" pitchFamily="66" charset="0"/>
              </a:rPr>
              <a:t>communicate messages. If you write a message, please ask your child to tell the teacher as we don’t check them daily. </a:t>
            </a:r>
          </a:p>
        </p:txBody>
      </p:sp>
    </p:spTree>
  </p:cSld>
  <p:clrMapOvr>
    <a:masterClrMapping/>
  </p:clrMapOvr>
  <p:transition spd="slow" advClick="0" advTm="10000">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p:cTn id="7" dur="10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1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
                                            <p:txEl>
                                              <p:pRg st="0" end="0"/>
                                            </p:txEl>
                                          </p:spTgt>
                                        </p:tgtEl>
                                      </p:cBhvr>
                                    </p:animEffect>
                                  </p:childTnLst>
                                </p:cTn>
                              </p:par>
                            </p:childTnLst>
                          </p:cTn>
                        </p:par>
                        <p:par>
                          <p:cTn id="10" fill="hold">
                            <p:stCondLst>
                              <p:cond delay="1000"/>
                            </p:stCondLst>
                            <p:childTnLst>
                              <p:par>
                                <p:cTn id="11" presetID="39" presetClass="entr" presetSubtype="0" accel="100000" fill="hold" nodeType="after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anim calcmode="lin" valueType="num">
                                      <p:cBhvr>
                                        <p:cTn id="13" dur="2000" fill="hold"/>
                                        <p:tgtEl>
                                          <p:spTgt spid="11">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4" dur="2000" fill="hold"/>
                                        <p:tgtEl>
                                          <p:spTgt spid="11">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5" dur="2000" fill="hold"/>
                                        <p:tgtEl>
                                          <p:spTgt spid="11">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6" dur="2000" fill="hold"/>
                                        <p:tgtEl>
                                          <p:spTgt spid="11">
                                            <p:txEl>
                                              <p:pRg st="1" end="1"/>
                                            </p:txEl>
                                          </p:spTgt>
                                        </p:tgtEl>
                                        <p:attrNameLst>
                                          <p:attrName>ppt_y</p:attrName>
                                        </p:attrNameLst>
                                      </p:cBhvr>
                                      <p:tavLst>
                                        <p:tav tm="0">
                                          <p:val>
                                            <p:strVal val="#ppt_y"/>
                                          </p:val>
                                        </p:tav>
                                        <p:tav tm="100000">
                                          <p:val>
                                            <p:strVal val="#ppt_y"/>
                                          </p:val>
                                        </p:tav>
                                      </p:tavLst>
                                    </p:anim>
                                  </p:childTnLst>
                                </p:cTn>
                              </p:par>
                              <p:par>
                                <p:cTn id="17" presetID="39" presetClass="entr" presetSubtype="0" accel="100000" fill="hold" nodeType="withEffect">
                                  <p:stCondLst>
                                    <p:cond delay="0"/>
                                  </p:stCondLst>
                                  <p:childTnLst>
                                    <p:set>
                                      <p:cBhvr>
                                        <p:cTn id="18" dur="1" fill="hold">
                                          <p:stCondLst>
                                            <p:cond delay="0"/>
                                          </p:stCondLst>
                                        </p:cTn>
                                        <p:tgtEl>
                                          <p:spTgt spid="11">
                                            <p:txEl>
                                              <p:pRg st="2" end="2"/>
                                            </p:txEl>
                                          </p:spTgt>
                                        </p:tgtEl>
                                        <p:attrNameLst>
                                          <p:attrName>style.visibility</p:attrName>
                                        </p:attrNameLst>
                                      </p:cBhvr>
                                      <p:to>
                                        <p:strVal val="visible"/>
                                      </p:to>
                                    </p:set>
                                    <p:anim calcmode="lin" valueType="num">
                                      <p:cBhvr>
                                        <p:cTn id="19" dur="2000" fill="hold"/>
                                        <p:tgtEl>
                                          <p:spTgt spid="11">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0" dur="2000" fill="hold"/>
                                        <p:tgtEl>
                                          <p:spTgt spid="11">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1" dur="2000" fill="hold"/>
                                        <p:tgtEl>
                                          <p:spTgt spid="11">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2" dur="2000" fill="hold"/>
                                        <p:tgtEl>
                                          <p:spTgt spid="11">
                                            <p:txEl>
                                              <p:pRg st="2" end="2"/>
                                            </p:txEl>
                                          </p:spTgt>
                                        </p:tgtEl>
                                        <p:attrNameLst>
                                          <p:attrName>ppt_y</p:attrName>
                                        </p:attrNameLst>
                                      </p:cBhvr>
                                      <p:tavLst>
                                        <p:tav tm="0">
                                          <p:val>
                                            <p:strVal val="#ppt_y"/>
                                          </p:val>
                                        </p:tav>
                                        <p:tav tm="100000">
                                          <p:val>
                                            <p:strVal val="#ppt_y"/>
                                          </p:val>
                                        </p:tav>
                                      </p:tavLst>
                                    </p:anim>
                                  </p:childTnLst>
                                </p:cTn>
                              </p:par>
                              <p:par>
                                <p:cTn id="23" presetID="39" presetClass="entr" presetSubtype="0" accel="100000" fill="hold" nodeType="withEffect">
                                  <p:stCondLst>
                                    <p:cond delay="0"/>
                                  </p:stCondLst>
                                  <p:childTnLst>
                                    <p:set>
                                      <p:cBhvr>
                                        <p:cTn id="24" dur="1" fill="hold">
                                          <p:stCondLst>
                                            <p:cond delay="0"/>
                                          </p:stCondLst>
                                        </p:cTn>
                                        <p:tgtEl>
                                          <p:spTgt spid="11">
                                            <p:txEl>
                                              <p:pRg st="3" end="3"/>
                                            </p:txEl>
                                          </p:spTgt>
                                        </p:tgtEl>
                                        <p:attrNameLst>
                                          <p:attrName>style.visibility</p:attrName>
                                        </p:attrNameLst>
                                      </p:cBhvr>
                                      <p:to>
                                        <p:strVal val="visible"/>
                                      </p:to>
                                    </p:set>
                                    <p:anim calcmode="lin" valueType="num">
                                      <p:cBhvr>
                                        <p:cTn id="25" dur="2000" fill="hold"/>
                                        <p:tgtEl>
                                          <p:spTgt spid="11">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6" dur="2000" fill="hold"/>
                                        <p:tgtEl>
                                          <p:spTgt spid="11">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7" dur="2000" fill="hold"/>
                                        <p:tgtEl>
                                          <p:spTgt spid="11">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28" dur="2000" fill="hold"/>
                                        <p:tgtEl>
                                          <p:spTgt spid="11">
                                            <p:txEl>
                                              <p:pRg st="3" end="3"/>
                                            </p:txEl>
                                          </p:spTgt>
                                        </p:tgtEl>
                                        <p:attrNameLst>
                                          <p:attrName>ppt_y</p:attrName>
                                        </p:attrNameLst>
                                      </p:cBhvr>
                                      <p:tavLst>
                                        <p:tav tm="0">
                                          <p:val>
                                            <p:strVal val="#ppt_y"/>
                                          </p:val>
                                        </p:tav>
                                        <p:tav tm="100000">
                                          <p:val>
                                            <p:strVal val="#ppt_y"/>
                                          </p:val>
                                        </p:tav>
                                      </p:tavLst>
                                    </p:anim>
                                  </p:childTnLst>
                                </p:cTn>
                              </p:par>
                              <p:par>
                                <p:cTn id="29" presetID="39" presetClass="entr" presetSubtype="0" accel="100000" fill="hold" nodeType="withEffect">
                                  <p:stCondLst>
                                    <p:cond delay="0"/>
                                  </p:stCondLst>
                                  <p:childTnLst>
                                    <p:set>
                                      <p:cBhvr>
                                        <p:cTn id="30" dur="1" fill="hold">
                                          <p:stCondLst>
                                            <p:cond delay="0"/>
                                          </p:stCondLst>
                                        </p:cTn>
                                        <p:tgtEl>
                                          <p:spTgt spid="11">
                                            <p:txEl>
                                              <p:pRg st="5" end="5"/>
                                            </p:txEl>
                                          </p:spTgt>
                                        </p:tgtEl>
                                        <p:attrNameLst>
                                          <p:attrName>style.visibility</p:attrName>
                                        </p:attrNameLst>
                                      </p:cBhvr>
                                      <p:to>
                                        <p:strVal val="visible"/>
                                      </p:to>
                                    </p:set>
                                    <p:anim calcmode="lin" valueType="num">
                                      <p:cBhvr>
                                        <p:cTn id="31" dur="2000" fill="hold"/>
                                        <p:tgtEl>
                                          <p:spTgt spid="11">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2000" fill="hold"/>
                                        <p:tgtEl>
                                          <p:spTgt spid="11">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2000" fill="hold"/>
                                        <p:tgtEl>
                                          <p:spTgt spid="11">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2000" fill="hold"/>
                                        <p:tgtEl>
                                          <p:spTgt spid="11">
                                            <p:txEl>
                                              <p:pRg st="5" end="5"/>
                                            </p:txEl>
                                          </p:spTgt>
                                        </p:tgtEl>
                                        <p:attrNameLst>
                                          <p:attrName>ppt_y</p:attrName>
                                        </p:attrNameLst>
                                      </p:cBhvr>
                                      <p:tavLst>
                                        <p:tav tm="0">
                                          <p:val>
                                            <p:strVal val="#ppt_y"/>
                                          </p:val>
                                        </p:tav>
                                        <p:tav tm="100000">
                                          <p:val>
                                            <p:strVal val="#ppt_y"/>
                                          </p:val>
                                        </p:tav>
                                      </p:tavLst>
                                    </p:anim>
                                  </p:childTnLst>
                                </p:cTn>
                              </p:par>
                              <p:par>
                                <p:cTn id="35" presetID="39" presetClass="entr" presetSubtype="0" accel="100000" fill="hold" nodeType="withEffect">
                                  <p:stCondLst>
                                    <p:cond delay="0"/>
                                  </p:stCondLst>
                                  <p:childTnLst>
                                    <p:set>
                                      <p:cBhvr>
                                        <p:cTn id="36" dur="1" fill="hold">
                                          <p:stCondLst>
                                            <p:cond delay="0"/>
                                          </p:stCondLst>
                                        </p:cTn>
                                        <p:tgtEl>
                                          <p:spTgt spid="11">
                                            <p:txEl>
                                              <p:pRg st="6" end="6"/>
                                            </p:txEl>
                                          </p:spTgt>
                                        </p:tgtEl>
                                        <p:attrNameLst>
                                          <p:attrName>style.visibility</p:attrName>
                                        </p:attrNameLst>
                                      </p:cBhvr>
                                      <p:to>
                                        <p:strVal val="visible"/>
                                      </p:to>
                                    </p:set>
                                    <p:anim calcmode="lin" valueType="num">
                                      <p:cBhvr>
                                        <p:cTn id="37" dur="2000" fill="hold"/>
                                        <p:tgtEl>
                                          <p:spTgt spid="11">
                                            <p:txEl>
                                              <p:pRg st="6" end="6"/>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8" dur="2000" fill="hold"/>
                                        <p:tgtEl>
                                          <p:spTgt spid="11">
                                            <p:txEl>
                                              <p:pRg st="6" end="6"/>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9" dur="2000" fill="hold"/>
                                        <p:tgtEl>
                                          <p:spTgt spid="11">
                                            <p:txEl>
                                              <p:pRg st="6" end="6"/>
                                            </p:txEl>
                                          </p:spTgt>
                                        </p:tgtEl>
                                        <p:attrNameLst>
                                          <p:attrName>ppt_x</p:attrName>
                                        </p:attrNameLst>
                                      </p:cBhvr>
                                      <p:tavLst>
                                        <p:tav tm="0">
                                          <p:val>
                                            <p:strVal val="#ppt_x-.3"/>
                                          </p:val>
                                        </p:tav>
                                        <p:tav tm="50000">
                                          <p:val>
                                            <p:strVal val="#ppt_x"/>
                                          </p:val>
                                        </p:tav>
                                        <p:tav tm="100000">
                                          <p:val>
                                            <p:strVal val="#ppt_x"/>
                                          </p:val>
                                        </p:tav>
                                      </p:tavLst>
                                    </p:anim>
                                    <p:anim calcmode="lin" valueType="num">
                                      <p:cBhvr>
                                        <p:cTn id="40" dur="2000" fill="hold"/>
                                        <p:tgtEl>
                                          <p:spTgt spid="1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dirty="0"/>
          </a:p>
        </p:txBody>
      </p:sp>
      <p:pic>
        <p:nvPicPr>
          <p:cNvPr id="10" name="Picture 5" descr="C:\Documents and Settings\hbeattie\Local Settings\Temporary Internet Files\Content.IE5\UJS1UZ2B\MC900439459[1].jpg"/>
          <p:cNvPicPr>
            <a:picLocks noChangeAspect="1" noChangeArrowheads="1"/>
          </p:cNvPicPr>
          <p:nvPr/>
        </p:nvPicPr>
        <p:blipFill>
          <a:blip r:embed="rId2"/>
          <a:srcRect/>
          <a:stretch>
            <a:fillRect/>
          </a:stretch>
        </p:blipFill>
        <p:spPr bwMode="auto">
          <a:xfrm>
            <a:off x="0" y="0"/>
            <a:ext cx="9144000" cy="6871063"/>
          </a:xfrm>
          <a:prstGeom prst="rect">
            <a:avLst/>
          </a:prstGeom>
          <a:noFill/>
        </p:spPr>
      </p:pic>
      <p:sp>
        <p:nvSpPr>
          <p:cNvPr id="11" name="TextBox 10"/>
          <p:cNvSpPr txBox="1"/>
          <p:nvPr/>
        </p:nvSpPr>
        <p:spPr>
          <a:xfrm>
            <a:off x="1714480" y="714356"/>
            <a:ext cx="5715040" cy="4001095"/>
          </a:xfrm>
          <a:prstGeom prst="rect">
            <a:avLst/>
          </a:prstGeom>
          <a:noFill/>
        </p:spPr>
        <p:txBody>
          <a:bodyPr wrap="square" rtlCol="0">
            <a:spAutoFit/>
          </a:bodyPr>
          <a:lstStyle/>
          <a:p>
            <a:pPr algn="ctr"/>
            <a:r>
              <a:rPr lang="en-GB" sz="6000" dirty="0">
                <a:latin typeface="Comic Sans MS" pitchFamily="66" charset="0"/>
              </a:rPr>
              <a:t> </a:t>
            </a:r>
            <a:r>
              <a:rPr lang="en-GB" sz="5400" dirty="0">
                <a:latin typeface="Comic Sans MS" pitchFamily="66" charset="0"/>
              </a:rPr>
              <a:t>Home/school Diary</a:t>
            </a:r>
            <a:endParaRPr lang="en-GB" sz="6000" dirty="0">
              <a:latin typeface="Comic Sans MS" pitchFamily="66" charset="0"/>
            </a:endParaRPr>
          </a:p>
          <a:p>
            <a:pPr algn="ctr"/>
            <a:r>
              <a:rPr lang="en-GB" sz="2800" dirty="0">
                <a:latin typeface="Comic Sans MS" pitchFamily="66" charset="0"/>
              </a:rPr>
              <a:t>The smiley faces are for</a:t>
            </a:r>
          </a:p>
          <a:p>
            <a:pPr algn="ctr"/>
            <a:r>
              <a:rPr lang="en-GB" sz="2800" dirty="0">
                <a:latin typeface="Comic Sans MS" pitchFamily="66" charset="0"/>
              </a:rPr>
              <a:t> your child to complete</a:t>
            </a:r>
          </a:p>
          <a:p>
            <a:pPr algn="ctr"/>
            <a:r>
              <a:rPr lang="en-GB" sz="2800" dirty="0">
                <a:latin typeface="Comic Sans MS" pitchFamily="66" charset="0"/>
              </a:rPr>
              <a:t>daily to reflect their day </a:t>
            </a:r>
          </a:p>
          <a:p>
            <a:pPr algn="ctr"/>
            <a:r>
              <a:rPr lang="en-GB" sz="2800" dirty="0">
                <a:latin typeface="Comic Sans MS" pitchFamily="66" charset="0"/>
              </a:rPr>
              <a:t>in school. </a:t>
            </a:r>
          </a:p>
          <a:p>
            <a:pPr algn="ctr"/>
            <a:endParaRPr lang="en-GB" sz="2800" dirty="0">
              <a:latin typeface="Comic Sans MS" pitchFamily="66" charset="0"/>
            </a:endParaRPr>
          </a:p>
        </p:txBody>
      </p:sp>
      <p:pic>
        <p:nvPicPr>
          <p:cNvPr id="3074" name="Picture 2" descr="Image result for smiley clip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6136" y="3847497"/>
            <a:ext cx="672009" cy="67200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advClick="0" advTm="10000">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p:cTn id="7" dur="10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1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
                                            <p:txEl>
                                              <p:pRg st="0" end="0"/>
                                            </p:txEl>
                                          </p:spTgt>
                                        </p:tgtEl>
                                      </p:cBhvr>
                                    </p:animEffect>
                                  </p:childTnLst>
                                </p:cTn>
                              </p:par>
                              <p:par>
                                <p:cTn id="10" presetID="39" presetClass="entr" presetSubtype="0" accel="100000" fill="hold" nodeType="with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 calcmode="lin" valueType="num">
                                      <p:cBhvr>
                                        <p:cTn id="12" dur="2000" fill="hold"/>
                                        <p:tgtEl>
                                          <p:spTgt spid="11">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3" dur="2000" fill="hold"/>
                                        <p:tgtEl>
                                          <p:spTgt spid="11">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4" dur="2000" fill="hold"/>
                                        <p:tgtEl>
                                          <p:spTgt spid="11">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5" dur="2000" fill="hold"/>
                                        <p:tgtEl>
                                          <p:spTgt spid="11">
                                            <p:txEl>
                                              <p:pRg st="1" end="1"/>
                                            </p:txEl>
                                          </p:spTgt>
                                        </p:tgtEl>
                                        <p:attrNameLst>
                                          <p:attrName>ppt_y</p:attrName>
                                        </p:attrNameLst>
                                      </p:cBhvr>
                                      <p:tavLst>
                                        <p:tav tm="0">
                                          <p:val>
                                            <p:strVal val="#ppt_y"/>
                                          </p:val>
                                        </p:tav>
                                        <p:tav tm="100000">
                                          <p:val>
                                            <p:strVal val="#ppt_y"/>
                                          </p:val>
                                        </p:tav>
                                      </p:tavLst>
                                    </p:anim>
                                  </p:childTnLst>
                                </p:cTn>
                              </p:par>
                              <p:par>
                                <p:cTn id="16" presetID="39" presetClass="entr" presetSubtype="0" accel="100000" fill="hold" nodeType="withEffect">
                                  <p:stCondLst>
                                    <p:cond delay="0"/>
                                  </p:stCondLst>
                                  <p:childTnLst>
                                    <p:set>
                                      <p:cBhvr>
                                        <p:cTn id="17" dur="1" fill="hold">
                                          <p:stCondLst>
                                            <p:cond delay="0"/>
                                          </p:stCondLst>
                                        </p:cTn>
                                        <p:tgtEl>
                                          <p:spTgt spid="11">
                                            <p:txEl>
                                              <p:pRg st="2" end="2"/>
                                            </p:txEl>
                                          </p:spTgt>
                                        </p:tgtEl>
                                        <p:attrNameLst>
                                          <p:attrName>style.visibility</p:attrName>
                                        </p:attrNameLst>
                                      </p:cBhvr>
                                      <p:to>
                                        <p:strVal val="visible"/>
                                      </p:to>
                                    </p:set>
                                    <p:anim calcmode="lin" valueType="num">
                                      <p:cBhvr>
                                        <p:cTn id="18" dur="2000" fill="hold"/>
                                        <p:tgtEl>
                                          <p:spTgt spid="11">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9" dur="2000" fill="hold"/>
                                        <p:tgtEl>
                                          <p:spTgt spid="11">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0" dur="2000" fill="hold"/>
                                        <p:tgtEl>
                                          <p:spTgt spid="11">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1" dur="2000" fill="hold"/>
                                        <p:tgtEl>
                                          <p:spTgt spid="11">
                                            <p:txEl>
                                              <p:pRg st="2" end="2"/>
                                            </p:txEl>
                                          </p:spTgt>
                                        </p:tgtEl>
                                        <p:attrNameLst>
                                          <p:attrName>ppt_y</p:attrName>
                                        </p:attrNameLst>
                                      </p:cBhvr>
                                      <p:tavLst>
                                        <p:tav tm="0">
                                          <p:val>
                                            <p:strVal val="#ppt_y"/>
                                          </p:val>
                                        </p:tav>
                                        <p:tav tm="100000">
                                          <p:val>
                                            <p:strVal val="#ppt_y"/>
                                          </p:val>
                                        </p:tav>
                                      </p:tavLst>
                                    </p:anim>
                                  </p:childTnLst>
                                </p:cTn>
                              </p:par>
                              <p:par>
                                <p:cTn id="22" presetID="39" presetClass="entr" presetSubtype="0" accel="100000" fill="hold" nodeType="withEffect">
                                  <p:stCondLst>
                                    <p:cond delay="0"/>
                                  </p:stCondLst>
                                  <p:childTnLst>
                                    <p:set>
                                      <p:cBhvr>
                                        <p:cTn id="23" dur="1" fill="hold">
                                          <p:stCondLst>
                                            <p:cond delay="0"/>
                                          </p:stCondLst>
                                        </p:cTn>
                                        <p:tgtEl>
                                          <p:spTgt spid="11">
                                            <p:txEl>
                                              <p:pRg st="3" end="3"/>
                                            </p:txEl>
                                          </p:spTgt>
                                        </p:tgtEl>
                                        <p:attrNameLst>
                                          <p:attrName>style.visibility</p:attrName>
                                        </p:attrNameLst>
                                      </p:cBhvr>
                                      <p:to>
                                        <p:strVal val="visible"/>
                                      </p:to>
                                    </p:set>
                                    <p:anim calcmode="lin" valueType="num">
                                      <p:cBhvr>
                                        <p:cTn id="24" dur="2000" fill="hold"/>
                                        <p:tgtEl>
                                          <p:spTgt spid="11">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5" dur="2000" fill="hold"/>
                                        <p:tgtEl>
                                          <p:spTgt spid="11">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6" dur="2000" fill="hold"/>
                                        <p:tgtEl>
                                          <p:spTgt spid="11">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27" dur="2000" fill="hold"/>
                                        <p:tgtEl>
                                          <p:spTgt spid="11">
                                            <p:txEl>
                                              <p:pRg st="3" end="3"/>
                                            </p:txEl>
                                          </p:spTgt>
                                        </p:tgtEl>
                                        <p:attrNameLst>
                                          <p:attrName>ppt_y</p:attrName>
                                        </p:attrNameLst>
                                      </p:cBhvr>
                                      <p:tavLst>
                                        <p:tav tm="0">
                                          <p:val>
                                            <p:strVal val="#ppt_y"/>
                                          </p:val>
                                        </p:tav>
                                        <p:tav tm="100000">
                                          <p:val>
                                            <p:strVal val="#ppt_y"/>
                                          </p:val>
                                        </p:tav>
                                      </p:tavLst>
                                    </p:anim>
                                  </p:childTnLst>
                                </p:cTn>
                              </p:par>
                              <p:par>
                                <p:cTn id="28" presetID="39" presetClass="entr" presetSubtype="0" accel="100000" fill="hold" nodeType="withEffect">
                                  <p:stCondLst>
                                    <p:cond delay="0"/>
                                  </p:stCondLst>
                                  <p:childTnLst>
                                    <p:set>
                                      <p:cBhvr>
                                        <p:cTn id="29" dur="1" fill="hold">
                                          <p:stCondLst>
                                            <p:cond delay="0"/>
                                          </p:stCondLst>
                                        </p:cTn>
                                        <p:tgtEl>
                                          <p:spTgt spid="11">
                                            <p:txEl>
                                              <p:pRg st="4" end="4"/>
                                            </p:txEl>
                                          </p:spTgt>
                                        </p:tgtEl>
                                        <p:attrNameLst>
                                          <p:attrName>style.visibility</p:attrName>
                                        </p:attrNameLst>
                                      </p:cBhvr>
                                      <p:to>
                                        <p:strVal val="visible"/>
                                      </p:to>
                                    </p:set>
                                    <p:anim calcmode="lin" valueType="num">
                                      <p:cBhvr>
                                        <p:cTn id="30" dur="2000" fill="hold"/>
                                        <p:tgtEl>
                                          <p:spTgt spid="11">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1" dur="2000" fill="hold"/>
                                        <p:tgtEl>
                                          <p:spTgt spid="11">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2" dur="2000" fill="hold"/>
                                        <p:tgtEl>
                                          <p:spTgt spid="11">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33" dur="2000" fill="hold"/>
                                        <p:tgtEl>
                                          <p:spTgt spid="1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dirty="0"/>
          </a:p>
        </p:txBody>
      </p:sp>
      <p:pic>
        <p:nvPicPr>
          <p:cNvPr id="10" name="Picture 5" descr="C:\Documents and Settings\hbeattie\Local Settings\Temporary Internet Files\Content.IE5\UJS1UZ2B\MC900439459[1].jpg"/>
          <p:cNvPicPr>
            <a:picLocks noChangeAspect="1" noChangeArrowheads="1"/>
          </p:cNvPicPr>
          <p:nvPr/>
        </p:nvPicPr>
        <p:blipFill>
          <a:blip r:embed="rId2"/>
          <a:srcRect/>
          <a:stretch>
            <a:fillRect/>
          </a:stretch>
        </p:blipFill>
        <p:spPr bwMode="auto">
          <a:xfrm>
            <a:off x="0" y="0"/>
            <a:ext cx="9144000" cy="6871063"/>
          </a:xfrm>
          <a:prstGeom prst="rect">
            <a:avLst/>
          </a:prstGeom>
          <a:noFill/>
        </p:spPr>
      </p:pic>
      <p:sp>
        <p:nvSpPr>
          <p:cNvPr id="11" name="TextBox 10"/>
          <p:cNvSpPr txBox="1"/>
          <p:nvPr/>
        </p:nvSpPr>
        <p:spPr>
          <a:xfrm>
            <a:off x="1714480" y="714356"/>
            <a:ext cx="5715040" cy="1877437"/>
          </a:xfrm>
          <a:prstGeom prst="rect">
            <a:avLst/>
          </a:prstGeom>
          <a:noFill/>
        </p:spPr>
        <p:txBody>
          <a:bodyPr wrap="square" rtlCol="0">
            <a:spAutoFit/>
          </a:bodyPr>
          <a:lstStyle/>
          <a:p>
            <a:pPr algn="ctr"/>
            <a:r>
              <a:rPr lang="en-GB" sz="6000" dirty="0">
                <a:latin typeface="Comic Sans MS" pitchFamily="66" charset="0"/>
              </a:rPr>
              <a:t> Homework</a:t>
            </a:r>
          </a:p>
          <a:p>
            <a:pPr algn="ctr"/>
            <a:endParaRPr lang="en-GB" sz="2800" dirty="0">
              <a:latin typeface="Comic Sans MS" pitchFamily="66" charset="0"/>
            </a:endParaRPr>
          </a:p>
          <a:p>
            <a:pPr algn="ctr"/>
            <a:endParaRPr lang="en-GB" sz="2800" dirty="0">
              <a:latin typeface="Comic Sans MS" pitchFamily="66" charset="0"/>
            </a:endParaRPr>
          </a:p>
        </p:txBody>
      </p:sp>
      <p:sp>
        <p:nvSpPr>
          <p:cNvPr id="4" name="Rectangle 3"/>
          <p:cNvSpPr/>
          <p:nvPr/>
        </p:nvSpPr>
        <p:spPr>
          <a:xfrm>
            <a:off x="2286000" y="2591793"/>
            <a:ext cx="4572000" cy="3539430"/>
          </a:xfrm>
          <a:prstGeom prst="rect">
            <a:avLst/>
          </a:prstGeom>
        </p:spPr>
        <p:txBody>
          <a:bodyPr>
            <a:spAutoFit/>
          </a:bodyPr>
          <a:lstStyle/>
          <a:p>
            <a:pPr algn="ctr"/>
            <a:r>
              <a:rPr lang="en-GB" sz="2800" dirty="0">
                <a:latin typeface="Comic Sans MS" pitchFamily="66" charset="0"/>
              </a:rPr>
              <a:t>Once homework is issued, it will be set fortnightly. Further information will follow in due course.</a:t>
            </a:r>
          </a:p>
          <a:p>
            <a:pPr algn="ctr"/>
            <a:endParaRPr lang="en-GB" sz="2800" dirty="0">
              <a:latin typeface="Comic Sans MS" pitchFamily="66" charset="0"/>
            </a:endParaRPr>
          </a:p>
          <a:p>
            <a:pPr algn="ctr"/>
            <a:r>
              <a:rPr lang="en-GB" sz="2800" dirty="0">
                <a:latin typeface="Comic Sans MS" pitchFamily="66" charset="0"/>
              </a:rPr>
              <a:t>Please ready daily with your child and record this in the home school diary. </a:t>
            </a:r>
          </a:p>
        </p:txBody>
      </p:sp>
    </p:spTree>
  </p:cSld>
  <p:clrMapOvr>
    <a:masterClrMapping/>
  </p:clrMapOvr>
  <p:transition spd="slow" advClick="0" advTm="10000">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p:cTn id="7" dur="10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1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dirty="0"/>
          </a:p>
        </p:txBody>
      </p:sp>
      <p:pic>
        <p:nvPicPr>
          <p:cNvPr id="10" name="Picture 5" descr="C:\Documents and Settings\hbeattie\Local Settings\Temporary Internet Files\Content.IE5\UJS1UZ2B\MC900439459[1].jpg"/>
          <p:cNvPicPr>
            <a:picLocks noChangeAspect="1" noChangeArrowheads="1"/>
          </p:cNvPicPr>
          <p:nvPr/>
        </p:nvPicPr>
        <p:blipFill>
          <a:blip r:embed="rId2"/>
          <a:srcRect/>
          <a:stretch>
            <a:fillRect/>
          </a:stretch>
        </p:blipFill>
        <p:spPr bwMode="auto">
          <a:xfrm>
            <a:off x="0" y="0"/>
            <a:ext cx="9144000" cy="6871063"/>
          </a:xfrm>
          <a:prstGeom prst="rect">
            <a:avLst/>
          </a:prstGeom>
          <a:noFill/>
        </p:spPr>
      </p:pic>
      <p:sp>
        <p:nvSpPr>
          <p:cNvPr id="11" name="TextBox 10"/>
          <p:cNvSpPr txBox="1"/>
          <p:nvPr/>
        </p:nvSpPr>
        <p:spPr>
          <a:xfrm>
            <a:off x="1714480" y="714356"/>
            <a:ext cx="5715040" cy="5016758"/>
          </a:xfrm>
          <a:prstGeom prst="rect">
            <a:avLst/>
          </a:prstGeom>
          <a:noFill/>
        </p:spPr>
        <p:txBody>
          <a:bodyPr wrap="square" rtlCol="0">
            <a:spAutoFit/>
          </a:bodyPr>
          <a:lstStyle/>
          <a:p>
            <a:pPr algn="ctr"/>
            <a:r>
              <a:rPr lang="en-GB" sz="6000" dirty="0">
                <a:latin typeface="Comic Sans MS" pitchFamily="66" charset="0"/>
              </a:rPr>
              <a:t> P.E.</a:t>
            </a:r>
          </a:p>
          <a:p>
            <a:pPr algn="ctr"/>
            <a:r>
              <a:rPr lang="en-GB" sz="3600" dirty="0">
                <a:latin typeface="Comic Sans MS" pitchFamily="66" charset="0"/>
              </a:rPr>
              <a:t>Friday</a:t>
            </a:r>
          </a:p>
          <a:p>
            <a:pPr algn="ctr"/>
            <a:r>
              <a:rPr lang="en-GB" sz="2800" dirty="0">
                <a:latin typeface="Comic Sans MS" pitchFamily="66" charset="0"/>
              </a:rPr>
              <a:t>Please ensure your child </a:t>
            </a:r>
          </a:p>
          <a:p>
            <a:pPr algn="ctr"/>
            <a:r>
              <a:rPr lang="en-GB" sz="2800" dirty="0">
                <a:latin typeface="Comic Sans MS" pitchFamily="66" charset="0"/>
              </a:rPr>
              <a:t>has appropriate kit </a:t>
            </a:r>
          </a:p>
          <a:p>
            <a:pPr algn="ctr"/>
            <a:r>
              <a:rPr lang="en-GB" sz="2800" dirty="0">
                <a:latin typeface="Comic Sans MS" pitchFamily="66" charset="0"/>
              </a:rPr>
              <a:t>and correctly fitting </a:t>
            </a:r>
          </a:p>
          <a:p>
            <a:pPr algn="ctr"/>
            <a:r>
              <a:rPr lang="en-GB" sz="2800" dirty="0">
                <a:latin typeface="Comic Sans MS" pitchFamily="66" charset="0"/>
              </a:rPr>
              <a:t>plimsolls or trainers, </a:t>
            </a:r>
          </a:p>
          <a:p>
            <a:pPr algn="ctr"/>
            <a:r>
              <a:rPr lang="en-GB" sz="2800" dirty="0">
                <a:latin typeface="Comic Sans MS" pitchFamily="66" charset="0"/>
              </a:rPr>
              <a:t>all clearly named.</a:t>
            </a:r>
          </a:p>
          <a:p>
            <a:pPr algn="ctr"/>
            <a:r>
              <a:rPr lang="en-GB" sz="2800" dirty="0">
                <a:latin typeface="Comic Sans MS" pitchFamily="66" charset="0"/>
              </a:rPr>
              <a:t>Long hair tied back and</a:t>
            </a:r>
          </a:p>
          <a:p>
            <a:pPr algn="ctr"/>
            <a:r>
              <a:rPr lang="en-GB" sz="2800" dirty="0">
                <a:latin typeface="Comic Sans MS" pitchFamily="66" charset="0"/>
              </a:rPr>
              <a:t>earrings taped or </a:t>
            </a:r>
          </a:p>
          <a:p>
            <a:pPr algn="ctr"/>
            <a:r>
              <a:rPr lang="en-GB" sz="2800" dirty="0">
                <a:latin typeface="Comic Sans MS" pitchFamily="66" charset="0"/>
              </a:rPr>
              <a:t>removed that day.</a:t>
            </a:r>
          </a:p>
        </p:txBody>
      </p:sp>
    </p:spTree>
  </p:cSld>
  <p:clrMapOvr>
    <a:masterClrMapping/>
  </p:clrMapOvr>
  <p:transition spd="slow" advClick="0" advTm="10000">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p:cTn id="7" dur="10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1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
                                            <p:txEl>
                                              <p:pRg st="0" end="0"/>
                                            </p:txEl>
                                          </p:spTgt>
                                        </p:tgtEl>
                                      </p:cBhvr>
                                    </p:animEffect>
                                  </p:childTnLst>
                                </p:cTn>
                              </p:par>
                              <p:par>
                                <p:cTn id="10" presetID="39" presetClass="entr" presetSubtype="0" accel="100000" fill="hold" nodeType="with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 calcmode="lin" valueType="num">
                                      <p:cBhvr>
                                        <p:cTn id="12" dur="2000" fill="hold"/>
                                        <p:tgtEl>
                                          <p:spTgt spid="11">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3" dur="2000" fill="hold"/>
                                        <p:tgtEl>
                                          <p:spTgt spid="11">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4" dur="2000" fill="hold"/>
                                        <p:tgtEl>
                                          <p:spTgt spid="11">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5" dur="2000" fill="hold"/>
                                        <p:tgtEl>
                                          <p:spTgt spid="11">
                                            <p:txEl>
                                              <p:pRg st="1" end="1"/>
                                            </p:txEl>
                                          </p:spTgt>
                                        </p:tgtEl>
                                        <p:attrNameLst>
                                          <p:attrName>ppt_y</p:attrName>
                                        </p:attrNameLst>
                                      </p:cBhvr>
                                      <p:tavLst>
                                        <p:tav tm="0">
                                          <p:val>
                                            <p:strVal val="#ppt_y"/>
                                          </p:val>
                                        </p:tav>
                                        <p:tav tm="100000">
                                          <p:val>
                                            <p:strVal val="#ppt_y"/>
                                          </p:val>
                                        </p:tav>
                                      </p:tavLst>
                                    </p:anim>
                                  </p:childTnLst>
                                </p:cTn>
                              </p:par>
                              <p:par>
                                <p:cTn id="16" presetID="39" presetClass="entr" presetSubtype="0" accel="100000" fill="hold" nodeType="withEffect">
                                  <p:stCondLst>
                                    <p:cond delay="0"/>
                                  </p:stCondLst>
                                  <p:childTnLst>
                                    <p:set>
                                      <p:cBhvr>
                                        <p:cTn id="17" dur="1" fill="hold">
                                          <p:stCondLst>
                                            <p:cond delay="0"/>
                                          </p:stCondLst>
                                        </p:cTn>
                                        <p:tgtEl>
                                          <p:spTgt spid="11">
                                            <p:txEl>
                                              <p:pRg st="2" end="2"/>
                                            </p:txEl>
                                          </p:spTgt>
                                        </p:tgtEl>
                                        <p:attrNameLst>
                                          <p:attrName>style.visibility</p:attrName>
                                        </p:attrNameLst>
                                      </p:cBhvr>
                                      <p:to>
                                        <p:strVal val="visible"/>
                                      </p:to>
                                    </p:set>
                                    <p:anim calcmode="lin" valueType="num">
                                      <p:cBhvr>
                                        <p:cTn id="18" dur="2000" fill="hold"/>
                                        <p:tgtEl>
                                          <p:spTgt spid="11">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9" dur="2000" fill="hold"/>
                                        <p:tgtEl>
                                          <p:spTgt spid="11">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0" dur="2000" fill="hold"/>
                                        <p:tgtEl>
                                          <p:spTgt spid="11">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1" dur="2000" fill="hold"/>
                                        <p:tgtEl>
                                          <p:spTgt spid="11">
                                            <p:txEl>
                                              <p:pRg st="2" end="2"/>
                                            </p:txEl>
                                          </p:spTgt>
                                        </p:tgtEl>
                                        <p:attrNameLst>
                                          <p:attrName>ppt_y</p:attrName>
                                        </p:attrNameLst>
                                      </p:cBhvr>
                                      <p:tavLst>
                                        <p:tav tm="0">
                                          <p:val>
                                            <p:strVal val="#ppt_y"/>
                                          </p:val>
                                        </p:tav>
                                        <p:tav tm="100000">
                                          <p:val>
                                            <p:strVal val="#ppt_y"/>
                                          </p:val>
                                        </p:tav>
                                      </p:tavLst>
                                    </p:anim>
                                  </p:childTnLst>
                                </p:cTn>
                              </p:par>
                              <p:par>
                                <p:cTn id="22" presetID="39" presetClass="entr" presetSubtype="0" accel="100000" fill="hold" nodeType="withEffect">
                                  <p:stCondLst>
                                    <p:cond delay="0"/>
                                  </p:stCondLst>
                                  <p:childTnLst>
                                    <p:set>
                                      <p:cBhvr>
                                        <p:cTn id="23" dur="1" fill="hold">
                                          <p:stCondLst>
                                            <p:cond delay="0"/>
                                          </p:stCondLst>
                                        </p:cTn>
                                        <p:tgtEl>
                                          <p:spTgt spid="11">
                                            <p:txEl>
                                              <p:pRg st="3" end="3"/>
                                            </p:txEl>
                                          </p:spTgt>
                                        </p:tgtEl>
                                        <p:attrNameLst>
                                          <p:attrName>style.visibility</p:attrName>
                                        </p:attrNameLst>
                                      </p:cBhvr>
                                      <p:to>
                                        <p:strVal val="visible"/>
                                      </p:to>
                                    </p:set>
                                    <p:anim calcmode="lin" valueType="num">
                                      <p:cBhvr>
                                        <p:cTn id="24" dur="2000" fill="hold"/>
                                        <p:tgtEl>
                                          <p:spTgt spid="11">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5" dur="2000" fill="hold"/>
                                        <p:tgtEl>
                                          <p:spTgt spid="11">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6" dur="2000" fill="hold"/>
                                        <p:tgtEl>
                                          <p:spTgt spid="11">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27" dur="2000" fill="hold"/>
                                        <p:tgtEl>
                                          <p:spTgt spid="11">
                                            <p:txEl>
                                              <p:pRg st="3" end="3"/>
                                            </p:txEl>
                                          </p:spTgt>
                                        </p:tgtEl>
                                        <p:attrNameLst>
                                          <p:attrName>ppt_y</p:attrName>
                                        </p:attrNameLst>
                                      </p:cBhvr>
                                      <p:tavLst>
                                        <p:tav tm="0">
                                          <p:val>
                                            <p:strVal val="#ppt_y"/>
                                          </p:val>
                                        </p:tav>
                                        <p:tav tm="100000">
                                          <p:val>
                                            <p:strVal val="#ppt_y"/>
                                          </p:val>
                                        </p:tav>
                                      </p:tavLst>
                                    </p:anim>
                                  </p:childTnLst>
                                </p:cTn>
                              </p:par>
                              <p:par>
                                <p:cTn id="28" presetID="39" presetClass="entr" presetSubtype="0" accel="100000" fill="hold" nodeType="withEffect">
                                  <p:stCondLst>
                                    <p:cond delay="0"/>
                                  </p:stCondLst>
                                  <p:childTnLst>
                                    <p:set>
                                      <p:cBhvr>
                                        <p:cTn id="29" dur="1" fill="hold">
                                          <p:stCondLst>
                                            <p:cond delay="0"/>
                                          </p:stCondLst>
                                        </p:cTn>
                                        <p:tgtEl>
                                          <p:spTgt spid="11">
                                            <p:txEl>
                                              <p:pRg st="4" end="4"/>
                                            </p:txEl>
                                          </p:spTgt>
                                        </p:tgtEl>
                                        <p:attrNameLst>
                                          <p:attrName>style.visibility</p:attrName>
                                        </p:attrNameLst>
                                      </p:cBhvr>
                                      <p:to>
                                        <p:strVal val="visible"/>
                                      </p:to>
                                    </p:set>
                                    <p:anim calcmode="lin" valueType="num">
                                      <p:cBhvr>
                                        <p:cTn id="30" dur="2000" fill="hold"/>
                                        <p:tgtEl>
                                          <p:spTgt spid="11">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1" dur="2000" fill="hold"/>
                                        <p:tgtEl>
                                          <p:spTgt spid="11">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2" dur="2000" fill="hold"/>
                                        <p:tgtEl>
                                          <p:spTgt spid="11">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33" dur="2000" fill="hold"/>
                                        <p:tgtEl>
                                          <p:spTgt spid="11">
                                            <p:txEl>
                                              <p:pRg st="4" end="4"/>
                                            </p:txEl>
                                          </p:spTgt>
                                        </p:tgtEl>
                                        <p:attrNameLst>
                                          <p:attrName>ppt_y</p:attrName>
                                        </p:attrNameLst>
                                      </p:cBhvr>
                                      <p:tavLst>
                                        <p:tav tm="0">
                                          <p:val>
                                            <p:strVal val="#ppt_y"/>
                                          </p:val>
                                        </p:tav>
                                        <p:tav tm="100000">
                                          <p:val>
                                            <p:strVal val="#ppt_y"/>
                                          </p:val>
                                        </p:tav>
                                      </p:tavLst>
                                    </p:anim>
                                  </p:childTnLst>
                                </p:cTn>
                              </p:par>
                              <p:par>
                                <p:cTn id="34" presetID="39" presetClass="entr" presetSubtype="0" accel="100000" fill="hold" nodeType="withEffect">
                                  <p:stCondLst>
                                    <p:cond delay="0"/>
                                  </p:stCondLst>
                                  <p:childTnLst>
                                    <p:set>
                                      <p:cBhvr>
                                        <p:cTn id="35" dur="1" fill="hold">
                                          <p:stCondLst>
                                            <p:cond delay="0"/>
                                          </p:stCondLst>
                                        </p:cTn>
                                        <p:tgtEl>
                                          <p:spTgt spid="11">
                                            <p:txEl>
                                              <p:pRg st="5" end="5"/>
                                            </p:txEl>
                                          </p:spTgt>
                                        </p:tgtEl>
                                        <p:attrNameLst>
                                          <p:attrName>style.visibility</p:attrName>
                                        </p:attrNameLst>
                                      </p:cBhvr>
                                      <p:to>
                                        <p:strVal val="visible"/>
                                      </p:to>
                                    </p:set>
                                    <p:anim calcmode="lin" valueType="num">
                                      <p:cBhvr>
                                        <p:cTn id="36" dur="2000" fill="hold"/>
                                        <p:tgtEl>
                                          <p:spTgt spid="11">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7" dur="2000" fill="hold"/>
                                        <p:tgtEl>
                                          <p:spTgt spid="11">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8" dur="2000" fill="hold"/>
                                        <p:tgtEl>
                                          <p:spTgt spid="11">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39" dur="2000" fill="hold"/>
                                        <p:tgtEl>
                                          <p:spTgt spid="11">
                                            <p:txEl>
                                              <p:pRg st="5" end="5"/>
                                            </p:txEl>
                                          </p:spTgt>
                                        </p:tgtEl>
                                        <p:attrNameLst>
                                          <p:attrName>ppt_y</p:attrName>
                                        </p:attrNameLst>
                                      </p:cBhvr>
                                      <p:tavLst>
                                        <p:tav tm="0">
                                          <p:val>
                                            <p:strVal val="#ppt_y"/>
                                          </p:val>
                                        </p:tav>
                                        <p:tav tm="100000">
                                          <p:val>
                                            <p:strVal val="#ppt_y"/>
                                          </p:val>
                                        </p:tav>
                                      </p:tavLst>
                                    </p:anim>
                                  </p:childTnLst>
                                </p:cTn>
                              </p:par>
                              <p:par>
                                <p:cTn id="40" presetID="39" presetClass="entr" presetSubtype="0" accel="100000" fill="hold" nodeType="withEffect">
                                  <p:stCondLst>
                                    <p:cond delay="0"/>
                                  </p:stCondLst>
                                  <p:childTnLst>
                                    <p:set>
                                      <p:cBhvr>
                                        <p:cTn id="41" dur="1" fill="hold">
                                          <p:stCondLst>
                                            <p:cond delay="0"/>
                                          </p:stCondLst>
                                        </p:cTn>
                                        <p:tgtEl>
                                          <p:spTgt spid="11">
                                            <p:txEl>
                                              <p:pRg st="6" end="6"/>
                                            </p:txEl>
                                          </p:spTgt>
                                        </p:tgtEl>
                                        <p:attrNameLst>
                                          <p:attrName>style.visibility</p:attrName>
                                        </p:attrNameLst>
                                      </p:cBhvr>
                                      <p:to>
                                        <p:strVal val="visible"/>
                                      </p:to>
                                    </p:set>
                                    <p:anim calcmode="lin" valueType="num">
                                      <p:cBhvr>
                                        <p:cTn id="42" dur="2000" fill="hold"/>
                                        <p:tgtEl>
                                          <p:spTgt spid="11">
                                            <p:txEl>
                                              <p:pRg st="6" end="6"/>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3" dur="2000" fill="hold"/>
                                        <p:tgtEl>
                                          <p:spTgt spid="11">
                                            <p:txEl>
                                              <p:pRg st="6" end="6"/>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4" dur="2000" fill="hold"/>
                                        <p:tgtEl>
                                          <p:spTgt spid="11">
                                            <p:txEl>
                                              <p:pRg st="6" end="6"/>
                                            </p:txEl>
                                          </p:spTgt>
                                        </p:tgtEl>
                                        <p:attrNameLst>
                                          <p:attrName>ppt_x</p:attrName>
                                        </p:attrNameLst>
                                      </p:cBhvr>
                                      <p:tavLst>
                                        <p:tav tm="0">
                                          <p:val>
                                            <p:strVal val="#ppt_x-.3"/>
                                          </p:val>
                                        </p:tav>
                                        <p:tav tm="50000">
                                          <p:val>
                                            <p:strVal val="#ppt_x"/>
                                          </p:val>
                                        </p:tav>
                                        <p:tav tm="100000">
                                          <p:val>
                                            <p:strVal val="#ppt_x"/>
                                          </p:val>
                                        </p:tav>
                                      </p:tavLst>
                                    </p:anim>
                                    <p:anim calcmode="lin" valueType="num">
                                      <p:cBhvr>
                                        <p:cTn id="45" dur="2000" fill="hold"/>
                                        <p:tgtEl>
                                          <p:spTgt spid="11">
                                            <p:txEl>
                                              <p:pRg st="6" end="6"/>
                                            </p:txEl>
                                          </p:spTgt>
                                        </p:tgtEl>
                                        <p:attrNameLst>
                                          <p:attrName>ppt_y</p:attrName>
                                        </p:attrNameLst>
                                      </p:cBhvr>
                                      <p:tavLst>
                                        <p:tav tm="0">
                                          <p:val>
                                            <p:strVal val="#ppt_y"/>
                                          </p:val>
                                        </p:tav>
                                        <p:tav tm="100000">
                                          <p:val>
                                            <p:strVal val="#ppt_y"/>
                                          </p:val>
                                        </p:tav>
                                      </p:tavLst>
                                    </p:anim>
                                  </p:childTnLst>
                                </p:cTn>
                              </p:par>
                              <p:par>
                                <p:cTn id="46" presetID="39" presetClass="entr" presetSubtype="0" accel="100000" fill="hold" nodeType="withEffect">
                                  <p:stCondLst>
                                    <p:cond delay="0"/>
                                  </p:stCondLst>
                                  <p:childTnLst>
                                    <p:set>
                                      <p:cBhvr>
                                        <p:cTn id="47" dur="1" fill="hold">
                                          <p:stCondLst>
                                            <p:cond delay="0"/>
                                          </p:stCondLst>
                                        </p:cTn>
                                        <p:tgtEl>
                                          <p:spTgt spid="11">
                                            <p:txEl>
                                              <p:pRg st="7" end="7"/>
                                            </p:txEl>
                                          </p:spTgt>
                                        </p:tgtEl>
                                        <p:attrNameLst>
                                          <p:attrName>style.visibility</p:attrName>
                                        </p:attrNameLst>
                                      </p:cBhvr>
                                      <p:to>
                                        <p:strVal val="visible"/>
                                      </p:to>
                                    </p:set>
                                    <p:anim calcmode="lin" valueType="num">
                                      <p:cBhvr>
                                        <p:cTn id="48" dur="2000" fill="hold"/>
                                        <p:tgtEl>
                                          <p:spTgt spid="11">
                                            <p:txEl>
                                              <p:pRg st="7" end="7"/>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9" dur="2000" fill="hold"/>
                                        <p:tgtEl>
                                          <p:spTgt spid="11">
                                            <p:txEl>
                                              <p:pRg st="7" end="7"/>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0" dur="2000" fill="hold"/>
                                        <p:tgtEl>
                                          <p:spTgt spid="11">
                                            <p:txEl>
                                              <p:pRg st="7" end="7"/>
                                            </p:txEl>
                                          </p:spTgt>
                                        </p:tgtEl>
                                        <p:attrNameLst>
                                          <p:attrName>ppt_x</p:attrName>
                                        </p:attrNameLst>
                                      </p:cBhvr>
                                      <p:tavLst>
                                        <p:tav tm="0">
                                          <p:val>
                                            <p:strVal val="#ppt_x-.3"/>
                                          </p:val>
                                        </p:tav>
                                        <p:tav tm="50000">
                                          <p:val>
                                            <p:strVal val="#ppt_x"/>
                                          </p:val>
                                        </p:tav>
                                        <p:tav tm="100000">
                                          <p:val>
                                            <p:strVal val="#ppt_x"/>
                                          </p:val>
                                        </p:tav>
                                      </p:tavLst>
                                    </p:anim>
                                    <p:anim calcmode="lin" valueType="num">
                                      <p:cBhvr>
                                        <p:cTn id="51" dur="2000" fill="hold"/>
                                        <p:tgtEl>
                                          <p:spTgt spid="11">
                                            <p:txEl>
                                              <p:pRg st="7" end="7"/>
                                            </p:txEl>
                                          </p:spTgt>
                                        </p:tgtEl>
                                        <p:attrNameLst>
                                          <p:attrName>ppt_y</p:attrName>
                                        </p:attrNameLst>
                                      </p:cBhvr>
                                      <p:tavLst>
                                        <p:tav tm="0">
                                          <p:val>
                                            <p:strVal val="#ppt_y"/>
                                          </p:val>
                                        </p:tav>
                                        <p:tav tm="100000">
                                          <p:val>
                                            <p:strVal val="#ppt_y"/>
                                          </p:val>
                                        </p:tav>
                                      </p:tavLst>
                                    </p:anim>
                                  </p:childTnLst>
                                </p:cTn>
                              </p:par>
                              <p:par>
                                <p:cTn id="52" presetID="39" presetClass="entr" presetSubtype="0" accel="100000" fill="hold" nodeType="withEffect">
                                  <p:stCondLst>
                                    <p:cond delay="0"/>
                                  </p:stCondLst>
                                  <p:childTnLst>
                                    <p:set>
                                      <p:cBhvr>
                                        <p:cTn id="53" dur="1" fill="hold">
                                          <p:stCondLst>
                                            <p:cond delay="0"/>
                                          </p:stCondLst>
                                        </p:cTn>
                                        <p:tgtEl>
                                          <p:spTgt spid="11">
                                            <p:txEl>
                                              <p:pRg st="8" end="8"/>
                                            </p:txEl>
                                          </p:spTgt>
                                        </p:tgtEl>
                                        <p:attrNameLst>
                                          <p:attrName>style.visibility</p:attrName>
                                        </p:attrNameLst>
                                      </p:cBhvr>
                                      <p:to>
                                        <p:strVal val="visible"/>
                                      </p:to>
                                    </p:set>
                                    <p:anim calcmode="lin" valueType="num">
                                      <p:cBhvr>
                                        <p:cTn id="54" dur="2000" fill="hold"/>
                                        <p:tgtEl>
                                          <p:spTgt spid="11">
                                            <p:txEl>
                                              <p:pRg st="8" end="8"/>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55" dur="2000" fill="hold"/>
                                        <p:tgtEl>
                                          <p:spTgt spid="11">
                                            <p:txEl>
                                              <p:pRg st="8" end="8"/>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6" dur="2000" fill="hold"/>
                                        <p:tgtEl>
                                          <p:spTgt spid="11">
                                            <p:txEl>
                                              <p:pRg st="8" end="8"/>
                                            </p:txEl>
                                          </p:spTgt>
                                        </p:tgtEl>
                                        <p:attrNameLst>
                                          <p:attrName>ppt_x</p:attrName>
                                        </p:attrNameLst>
                                      </p:cBhvr>
                                      <p:tavLst>
                                        <p:tav tm="0">
                                          <p:val>
                                            <p:strVal val="#ppt_x-.3"/>
                                          </p:val>
                                        </p:tav>
                                        <p:tav tm="50000">
                                          <p:val>
                                            <p:strVal val="#ppt_x"/>
                                          </p:val>
                                        </p:tav>
                                        <p:tav tm="100000">
                                          <p:val>
                                            <p:strVal val="#ppt_x"/>
                                          </p:val>
                                        </p:tav>
                                      </p:tavLst>
                                    </p:anim>
                                    <p:anim calcmode="lin" valueType="num">
                                      <p:cBhvr>
                                        <p:cTn id="57" dur="2000" fill="hold"/>
                                        <p:tgtEl>
                                          <p:spTgt spid="11">
                                            <p:txEl>
                                              <p:pRg st="8" end="8"/>
                                            </p:txEl>
                                          </p:spTgt>
                                        </p:tgtEl>
                                        <p:attrNameLst>
                                          <p:attrName>ppt_y</p:attrName>
                                        </p:attrNameLst>
                                      </p:cBhvr>
                                      <p:tavLst>
                                        <p:tav tm="0">
                                          <p:val>
                                            <p:strVal val="#ppt_y"/>
                                          </p:val>
                                        </p:tav>
                                        <p:tav tm="100000">
                                          <p:val>
                                            <p:strVal val="#ppt_y"/>
                                          </p:val>
                                        </p:tav>
                                      </p:tavLst>
                                    </p:anim>
                                  </p:childTnLst>
                                </p:cTn>
                              </p:par>
                              <p:par>
                                <p:cTn id="58" presetID="39" presetClass="entr" presetSubtype="0" accel="100000" fill="hold" nodeType="withEffect">
                                  <p:stCondLst>
                                    <p:cond delay="0"/>
                                  </p:stCondLst>
                                  <p:childTnLst>
                                    <p:set>
                                      <p:cBhvr>
                                        <p:cTn id="59" dur="1" fill="hold">
                                          <p:stCondLst>
                                            <p:cond delay="0"/>
                                          </p:stCondLst>
                                        </p:cTn>
                                        <p:tgtEl>
                                          <p:spTgt spid="11">
                                            <p:txEl>
                                              <p:pRg st="9" end="9"/>
                                            </p:txEl>
                                          </p:spTgt>
                                        </p:tgtEl>
                                        <p:attrNameLst>
                                          <p:attrName>style.visibility</p:attrName>
                                        </p:attrNameLst>
                                      </p:cBhvr>
                                      <p:to>
                                        <p:strVal val="visible"/>
                                      </p:to>
                                    </p:set>
                                    <p:anim calcmode="lin" valueType="num">
                                      <p:cBhvr>
                                        <p:cTn id="60" dur="2000" fill="hold"/>
                                        <p:tgtEl>
                                          <p:spTgt spid="11">
                                            <p:txEl>
                                              <p:pRg st="9" end="9"/>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61" dur="2000" fill="hold"/>
                                        <p:tgtEl>
                                          <p:spTgt spid="11">
                                            <p:txEl>
                                              <p:pRg st="9" end="9"/>
                                            </p:txEl>
                                          </p:spTgt>
                                        </p:tgtEl>
                                        <p:attrNameLst>
                                          <p:attrName>ppt_w</p:attrName>
                                        </p:attrNameLst>
                                      </p:cBhvr>
                                      <p:tavLst>
                                        <p:tav tm="0">
                                          <p:val>
                                            <p:strVal val="#ppt_w+.3"/>
                                          </p:val>
                                        </p:tav>
                                        <p:tav tm="50000">
                                          <p:val>
                                            <p:strVal val="#ppt_w+.3"/>
                                          </p:val>
                                        </p:tav>
                                        <p:tav tm="100000">
                                          <p:val>
                                            <p:strVal val="#ppt_w"/>
                                          </p:val>
                                        </p:tav>
                                      </p:tavLst>
                                    </p:anim>
                                    <p:anim calcmode="lin" valueType="num">
                                      <p:cBhvr>
                                        <p:cTn id="62" dur="2000" fill="hold"/>
                                        <p:tgtEl>
                                          <p:spTgt spid="11">
                                            <p:txEl>
                                              <p:pRg st="9" end="9"/>
                                            </p:txEl>
                                          </p:spTgt>
                                        </p:tgtEl>
                                        <p:attrNameLst>
                                          <p:attrName>ppt_x</p:attrName>
                                        </p:attrNameLst>
                                      </p:cBhvr>
                                      <p:tavLst>
                                        <p:tav tm="0">
                                          <p:val>
                                            <p:strVal val="#ppt_x-.3"/>
                                          </p:val>
                                        </p:tav>
                                        <p:tav tm="50000">
                                          <p:val>
                                            <p:strVal val="#ppt_x"/>
                                          </p:val>
                                        </p:tav>
                                        <p:tav tm="100000">
                                          <p:val>
                                            <p:strVal val="#ppt_x"/>
                                          </p:val>
                                        </p:tav>
                                      </p:tavLst>
                                    </p:anim>
                                    <p:anim calcmode="lin" valueType="num">
                                      <p:cBhvr>
                                        <p:cTn id="63" dur="2000" fill="hold"/>
                                        <p:tgtEl>
                                          <p:spTgt spid="11">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dirty="0"/>
          </a:p>
        </p:txBody>
      </p:sp>
      <p:pic>
        <p:nvPicPr>
          <p:cNvPr id="10" name="Picture 5" descr="C:\Documents and Settings\hbeattie\Local Settings\Temporary Internet Files\Content.IE5\UJS1UZ2B\MC900439459[1].jpg"/>
          <p:cNvPicPr>
            <a:picLocks noChangeAspect="1" noChangeArrowheads="1"/>
          </p:cNvPicPr>
          <p:nvPr/>
        </p:nvPicPr>
        <p:blipFill>
          <a:blip r:embed="rId2"/>
          <a:srcRect/>
          <a:stretch>
            <a:fillRect/>
          </a:stretch>
        </p:blipFill>
        <p:spPr bwMode="auto">
          <a:xfrm>
            <a:off x="0" y="0"/>
            <a:ext cx="9144000" cy="6871063"/>
          </a:xfrm>
          <a:prstGeom prst="rect">
            <a:avLst/>
          </a:prstGeom>
          <a:noFill/>
        </p:spPr>
      </p:pic>
      <p:sp>
        <p:nvSpPr>
          <p:cNvPr id="11" name="TextBox 10"/>
          <p:cNvSpPr txBox="1"/>
          <p:nvPr/>
        </p:nvSpPr>
        <p:spPr>
          <a:xfrm>
            <a:off x="1714480" y="714356"/>
            <a:ext cx="5715040" cy="5755422"/>
          </a:xfrm>
          <a:prstGeom prst="rect">
            <a:avLst/>
          </a:prstGeom>
          <a:noFill/>
        </p:spPr>
        <p:txBody>
          <a:bodyPr wrap="square" rtlCol="0">
            <a:spAutoFit/>
          </a:bodyPr>
          <a:lstStyle/>
          <a:p>
            <a:pPr algn="ctr"/>
            <a:r>
              <a:rPr lang="en-GB" sz="6000" dirty="0">
                <a:latin typeface="Comic Sans MS" pitchFamily="66" charset="0"/>
              </a:rPr>
              <a:t> Clothing</a:t>
            </a:r>
          </a:p>
          <a:p>
            <a:pPr algn="ctr"/>
            <a:r>
              <a:rPr lang="en-GB" sz="2800" dirty="0">
                <a:latin typeface="Comic Sans MS" pitchFamily="66" charset="0"/>
              </a:rPr>
              <a:t>Please make sure your child has a coat everyday as we will be learning outside in all weathers</a:t>
            </a:r>
            <a:r>
              <a:rPr lang="en-GB" sz="2400" dirty="0">
                <a:latin typeface="Comic Sans MS" pitchFamily="66" charset="0"/>
              </a:rPr>
              <a:t>.</a:t>
            </a:r>
          </a:p>
          <a:p>
            <a:pPr algn="ctr"/>
            <a:r>
              <a:rPr lang="en-GB" sz="2800" u="sng" dirty="0">
                <a:latin typeface="Comic Sans MS" pitchFamily="66" charset="0"/>
              </a:rPr>
              <a:t>A tracksuit is essential for PE in cooler weather </a:t>
            </a:r>
            <a:r>
              <a:rPr lang="en-GB" sz="2800" dirty="0">
                <a:latin typeface="Comic Sans MS" pitchFamily="66" charset="0"/>
              </a:rPr>
              <a:t>as your child will be outside.</a:t>
            </a:r>
          </a:p>
          <a:p>
            <a:pPr algn="ctr"/>
            <a:r>
              <a:rPr lang="en-GB" sz="2800" dirty="0">
                <a:latin typeface="Comic Sans MS" pitchFamily="66" charset="0"/>
              </a:rPr>
              <a:t>Please make sure all clothing is clearly named. Please check regularly that it is still clearly visible and hasn’t washed off. This helps us return lost items. </a:t>
            </a:r>
          </a:p>
        </p:txBody>
      </p:sp>
    </p:spTree>
    <p:extLst>
      <p:ext uri="{BB962C8B-B14F-4D97-AF65-F5344CB8AC3E}">
        <p14:creationId xmlns:p14="http://schemas.microsoft.com/office/powerpoint/2010/main" val="4248293666"/>
      </p:ext>
    </p:extLst>
  </p:cSld>
  <p:clrMapOvr>
    <a:masterClrMapping/>
  </p:clrMapOvr>
  <p:transition spd="slow" advClick="0" advTm="10000">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p:cTn id="7" dur="10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1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11">
                                            <p:txEl>
                                              <p:pRg st="1" end="1"/>
                                            </p:txEl>
                                          </p:spTgt>
                                        </p:tgtEl>
                                        <p:attrNameLst>
                                          <p:attrName>style.visibility</p:attrName>
                                        </p:attrNameLst>
                                      </p:cBhvr>
                                      <p:to>
                                        <p:strVal val="visible"/>
                                      </p:to>
                                    </p:set>
                                    <p:anim calcmode="lin" valueType="num">
                                      <p:cBhvr>
                                        <p:cTn id="14" dur="1000" fill="hold"/>
                                        <p:tgtEl>
                                          <p:spTgt spid="11">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11">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11">
                                            <p:txEl>
                                              <p:pRg st="2" end="2"/>
                                            </p:txEl>
                                          </p:spTgt>
                                        </p:tgtEl>
                                        <p:attrNameLst>
                                          <p:attrName>style.visibility</p:attrName>
                                        </p:attrNameLst>
                                      </p:cBhvr>
                                      <p:to>
                                        <p:strVal val="visible"/>
                                      </p:to>
                                    </p:set>
                                    <p:anim calcmode="lin" valueType="num">
                                      <p:cBhvr>
                                        <p:cTn id="21" dur="1000" fill="hold"/>
                                        <p:tgtEl>
                                          <p:spTgt spid="11">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11">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11">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11">
                                            <p:txEl>
                                              <p:pRg st="3" end="3"/>
                                            </p:txEl>
                                          </p:spTgt>
                                        </p:tgtEl>
                                        <p:attrNameLst>
                                          <p:attrName>style.visibility</p:attrName>
                                        </p:attrNameLst>
                                      </p:cBhvr>
                                      <p:to>
                                        <p:strVal val="visible"/>
                                      </p:to>
                                    </p:set>
                                    <p:anim calcmode="lin" valueType="num">
                                      <p:cBhvr>
                                        <p:cTn id="28" dur="1000" fill="hold"/>
                                        <p:tgtEl>
                                          <p:spTgt spid="11">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11">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dirty="0"/>
          </a:p>
        </p:txBody>
      </p:sp>
      <p:pic>
        <p:nvPicPr>
          <p:cNvPr id="10" name="Picture 5" descr="C:\Documents and Settings\hbeattie\Local Settings\Temporary Internet Files\Content.IE5\UJS1UZ2B\MC900439459[1].jpg"/>
          <p:cNvPicPr>
            <a:picLocks noChangeAspect="1" noChangeArrowheads="1"/>
          </p:cNvPicPr>
          <p:nvPr/>
        </p:nvPicPr>
        <p:blipFill>
          <a:blip r:embed="rId2"/>
          <a:srcRect/>
          <a:stretch>
            <a:fillRect/>
          </a:stretch>
        </p:blipFill>
        <p:spPr bwMode="auto">
          <a:xfrm>
            <a:off x="0" y="86329"/>
            <a:ext cx="9144000" cy="6871063"/>
          </a:xfrm>
          <a:prstGeom prst="rect">
            <a:avLst/>
          </a:prstGeom>
          <a:noFill/>
        </p:spPr>
      </p:pic>
      <p:sp>
        <p:nvSpPr>
          <p:cNvPr id="11" name="TextBox 10"/>
          <p:cNvSpPr txBox="1"/>
          <p:nvPr/>
        </p:nvSpPr>
        <p:spPr>
          <a:xfrm>
            <a:off x="1714480" y="714356"/>
            <a:ext cx="5715040" cy="3600986"/>
          </a:xfrm>
          <a:prstGeom prst="rect">
            <a:avLst/>
          </a:prstGeom>
          <a:noFill/>
        </p:spPr>
        <p:txBody>
          <a:bodyPr wrap="square" rtlCol="0">
            <a:spAutoFit/>
          </a:bodyPr>
          <a:lstStyle/>
          <a:p>
            <a:pPr algn="ctr"/>
            <a:r>
              <a:rPr lang="en-GB" sz="6000" dirty="0">
                <a:latin typeface="Comic Sans MS" pitchFamily="66" charset="0"/>
              </a:rPr>
              <a:t> Book bags</a:t>
            </a:r>
          </a:p>
          <a:p>
            <a:pPr algn="ctr"/>
            <a:r>
              <a:rPr lang="en-GB" sz="2800" dirty="0">
                <a:latin typeface="Comic Sans MS" pitchFamily="66" charset="0"/>
              </a:rPr>
              <a:t>We have very limited space for storing book bags. One key ring per bag. Please avoid attaching large key rings to the book bags as it makes it difficult for the book bags to fit in the drawers. </a:t>
            </a:r>
          </a:p>
        </p:txBody>
      </p:sp>
    </p:spTree>
    <p:extLst>
      <p:ext uri="{BB962C8B-B14F-4D97-AF65-F5344CB8AC3E}">
        <p14:creationId xmlns:p14="http://schemas.microsoft.com/office/powerpoint/2010/main" val="6953752"/>
      </p:ext>
    </p:extLst>
  </p:cSld>
  <p:clrMapOvr>
    <a:masterClrMapping/>
  </p:clrMapOvr>
  <p:transition spd="slow" advClick="0" advTm="10000">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p:cTn id="7" dur="10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1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11">
                                            <p:txEl>
                                              <p:pRg st="1" end="1"/>
                                            </p:txEl>
                                          </p:spTgt>
                                        </p:tgtEl>
                                        <p:attrNameLst>
                                          <p:attrName>style.visibility</p:attrName>
                                        </p:attrNameLst>
                                      </p:cBhvr>
                                      <p:to>
                                        <p:strVal val="visible"/>
                                      </p:to>
                                    </p:set>
                                    <p:anim calcmode="lin" valueType="num">
                                      <p:cBhvr>
                                        <p:cTn id="14" dur="1000" fill="hold"/>
                                        <p:tgtEl>
                                          <p:spTgt spid="11">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11">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dirty="0"/>
          </a:p>
        </p:txBody>
      </p:sp>
      <p:pic>
        <p:nvPicPr>
          <p:cNvPr id="10" name="Picture 5" descr="C:\Documents and Settings\hbeattie\Local Settings\Temporary Internet Files\Content.IE5\UJS1UZ2B\MC900439459[1].jpg"/>
          <p:cNvPicPr>
            <a:picLocks noChangeAspect="1" noChangeArrowheads="1"/>
          </p:cNvPicPr>
          <p:nvPr/>
        </p:nvPicPr>
        <p:blipFill>
          <a:blip r:embed="rId2"/>
          <a:srcRect/>
          <a:stretch>
            <a:fillRect/>
          </a:stretch>
        </p:blipFill>
        <p:spPr bwMode="auto">
          <a:xfrm>
            <a:off x="0" y="14321"/>
            <a:ext cx="9144000" cy="6871063"/>
          </a:xfrm>
          <a:prstGeom prst="rect">
            <a:avLst/>
          </a:prstGeom>
          <a:noFill/>
        </p:spPr>
      </p:pic>
      <p:sp>
        <p:nvSpPr>
          <p:cNvPr id="11" name="TextBox 10"/>
          <p:cNvSpPr txBox="1"/>
          <p:nvPr/>
        </p:nvSpPr>
        <p:spPr>
          <a:xfrm>
            <a:off x="1714480" y="5783"/>
            <a:ext cx="5715040" cy="7471276"/>
          </a:xfrm>
          <a:prstGeom prst="rect">
            <a:avLst/>
          </a:prstGeom>
          <a:noFill/>
        </p:spPr>
        <p:txBody>
          <a:bodyPr wrap="square" rtlCol="0">
            <a:spAutoFit/>
          </a:bodyPr>
          <a:lstStyle/>
          <a:p>
            <a:pPr algn="ctr"/>
            <a:endParaRPr lang="en-GB" sz="4400" dirty="0">
              <a:latin typeface="Comic Sans MS" pitchFamily="66" charset="0"/>
            </a:endParaRPr>
          </a:p>
          <a:p>
            <a:pPr algn="ctr"/>
            <a:r>
              <a:rPr lang="en-GB" sz="4400" dirty="0">
                <a:latin typeface="Comic Sans MS" pitchFamily="66" charset="0"/>
              </a:rPr>
              <a:t>Medical</a:t>
            </a:r>
            <a:endParaRPr lang="en-GB" sz="3600" dirty="0">
              <a:latin typeface="Comic Sans MS" pitchFamily="66" charset="0"/>
            </a:endParaRPr>
          </a:p>
          <a:p>
            <a:pPr algn="ctr"/>
            <a:endParaRPr lang="en-GB" sz="1050" dirty="0">
              <a:latin typeface="Comic Sans MS" pitchFamily="66" charset="0"/>
            </a:endParaRPr>
          </a:p>
          <a:p>
            <a:pPr algn="ctr"/>
            <a:r>
              <a:rPr lang="en-GB" sz="3300" dirty="0">
                <a:latin typeface="Comic Sans MS" pitchFamily="66" charset="0"/>
              </a:rPr>
              <a:t>Please inform the </a:t>
            </a:r>
          </a:p>
          <a:p>
            <a:pPr algn="ctr"/>
            <a:r>
              <a:rPr lang="en-GB" sz="3300" dirty="0">
                <a:latin typeface="Comic Sans MS" pitchFamily="66" charset="0"/>
              </a:rPr>
              <a:t>school if there are </a:t>
            </a:r>
          </a:p>
          <a:p>
            <a:pPr algn="ctr"/>
            <a:r>
              <a:rPr lang="en-GB" sz="3300" dirty="0">
                <a:latin typeface="Comic Sans MS" pitchFamily="66" charset="0"/>
              </a:rPr>
              <a:t>any medical changes </a:t>
            </a:r>
          </a:p>
          <a:p>
            <a:pPr algn="ctr"/>
            <a:r>
              <a:rPr lang="en-GB" sz="3300" dirty="0">
                <a:latin typeface="Comic Sans MS" pitchFamily="66" charset="0"/>
              </a:rPr>
              <a:t>we might </a:t>
            </a:r>
          </a:p>
          <a:p>
            <a:pPr algn="ctr"/>
            <a:r>
              <a:rPr lang="en-GB" sz="3300" dirty="0">
                <a:latin typeface="Comic Sans MS" pitchFamily="66" charset="0"/>
              </a:rPr>
              <a:t>need to know about. </a:t>
            </a:r>
          </a:p>
          <a:p>
            <a:pPr algn="ctr"/>
            <a:r>
              <a:rPr lang="en-GB" sz="3300" dirty="0">
                <a:latin typeface="Comic Sans MS" pitchFamily="66" charset="0"/>
              </a:rPr>
              <a:t>Also please ensure </a:t>
            </a:r>
          </a:p>
          <a:p>
            <a:pPr algn="ctr"/>
            <a:r>
              <a:rPr lang="en-GB" sz="3300" dirty="0">
                <a:latin typeface="Comic Sans MS" pitchFamily="66" charset="0"/>
              </a:rPr>
              <a:t>we have spare, </a:t>
            </a:r>
          </a:p>
          <a:p>
            <a:pPr algn="ctr"/>
            <a:r>
              <a:rPr lang="en-GB" sz="3300" dirty="0">
                <a:latin typeface="Comic Sans MS" pitchFamily="66" charset="0"/>
              </a:rPr>
              <a:t>in-date </a:t>
            </a:r>
            <a:r>
              <a:rPr lang="en-GB" sz="3300" dirty="0" err="1">
                <a:latin typeface="Comic Sans MS" pitchFamily="66" charset="0"/>
              </a:rPr>
              <a:t>epipens</a:t>
            </a:r>
            <a:r>
              <a:rPr lang="en-GB" sz="3300" dirty="0">
                <a:latin typeface="Comic Sans MS" pitchFamily="66" charset="0"/>
              </a:rPr>
              <a:t>/inhalers </a:t>
            </a:r>
          </a:p>
          <a:p>
            <a:pPr algn="ctr"/>
            <a:r>
              <a:rPr lang="en-GB" sz="3300" dirty="0">
                <a:latin typeface="Comic Sans MS" pitchFamily="66" charset="0"/>
              </a:rPr>
              <a:t>at school.</a:t>
            </a:r>
          </a:p>
          <a:p>
            <a:pPr algn="ctr"/>
            <a:endParaRPr lang="en-GB" sz="2800" dirty="0">
              <a:latin typeface="Comic Sans MS" pitchFamily="66" charset="0"/>
            </a:endParaRPr>
          </a:p>
          <a:p>
            <a:pPr algn="ctr"/>
            <a:endParaRPr lang="en-GB" sz="2800" dirty="0">
              <a:latin typeface="Comic Sans MS" pitchFamily="66" charset="0"/>
            </a:endParaRPr>
          </a:p>
          <a:p>
            <a:pPr algn="ctr"/>
            <a:endParaRPr lang="en-GB" sz="2800" dirty="0">
              <a:latin typeface="Comic Sans MS" pitchFamily="66" charset="0"/>
            </a:endParaRPr>
          </a:p>
        </p:txBody>
      </p:sp>
    </p:spTree>
    <p:extLst>
      <p:ext uri="{BB962C8B-B14F-4D97-AF65-F5344CB8AC3E}">
        <p14:creationId xmlns:p14="http://schemas.microsoft.com/office/powerpoint/2010/main" val="2275446012"/>
      </p:ext>
    </p:extLst>
  </p:cSld>
  <p:clrMapOvr>
    <a:masterClrMapping/>
  </p:clrMapOvr>
  <p:transition spd="slow" advClick="0" advTm="10000">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11">
                                            <p:txEl>
                                              <p:pRg st="3" end="3"/>
                                            </p:txEl>
                                          </p:spTgt>
                                        </p:tgtEl>
                                        <p:attrNameLst>
                                          <p:attrName>style.visibility</p:attrName>
                                        </p:attrNameLst>
                                      </p:cBhvr>
                                      <p:to>
                                        <p:strVal val="visible"/>
                                      </p:to>
                                    </p:set>
                                    <p:anim calcmode="lin" valueType="num">
                                      <p:cBhvr>
                                        <p:cTn id="7" dur="1000" fill="hold"/>
                                        <p:tgtEl>
                                          <p:spTgt spid="11">
                                            <p:txEl>
                                              <p:pRg st="3" end="3"/>
                                            </p:txEl>
                                          </p:spTgt>
                                        </p:tgtEl>
                                        <p:attrNameLst>
                                          <p:attrName>ppt_x</p:attrName>
                                        </p:attrNameLst>
                                      </p:cBhvr>
                                      <p:tavLst>
                                        <p:tav tm="0">
                                          <p:val>
                                            <p:strVal val="#ppt_x-.2"/>
                                          </p:val>
                                        </p:tav>
                                        <p:tav tm="100000">
                                          <p:val>
                                            <p:strVal val="#ppt_x"/>
                                          </p:val>
                                        </p:tav>
                                      </p:tavLst>
                                    </p:anim>
                                    <p:anim calcmode="lin" valueType="num">
                                      <p:cBhvr>
                                        <p:cTn id="8" dur="1000" fill="hold"/>
                                        <p:tgtEl>
                                          <p:spTgt spid="11">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
                                            <p:txEl>
                                              <p:pRg st="3" end="3"/>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11">
                                            <p:txEl>
                                              <p:pRg st="1" end="1"/>
                                            </p:txEl>
                                          </p:spTgt>
                                        </p:tgtEl>
                                        <p:attrNameLst>
                                          <p:attrName>style.visibility</p:attrName>
                                        </p:attrNameLst>
                                      </p:cBhvr>
                                      <p:to>
                                        <p:strVal val="visible"/>
                                      </p:to>
                                    </p:set>
                                    <p:anim calcmode="lin" valueType="num">
                                      <p:cBhvr>
                                        <p:cTn id="14" dur="1000" fill="hold"/>
                                        <p:tgtEl>
                                          <p:spTgt spid="11">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11">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11">
                                            <p:txEl>
                                              <p:pRg st="4" end="4"/>
                                            </p:txEl>
                                          </p:spTgt>
                                        </p:tgtEl>
                                        <p:attrNameLst>
                                          <p:attrName>style.visibility</p:attrName>
                                        </p:attrNameLst>
                                      </p:cBhvr>
                                      <p:to>
                                        <p:strVal val="visible"/>
                                      </p:to>
                                    </p:set>
                                    <p:anim calcmode="lin" valueType="num">
                                      <p:cBhvr>
                                        <p:cTn id="21" dur="1000" fill="hold"/>
                                        <p:tgtEl>
                                          <p:spTgt spid="11">
                                            <p:txEl>
                                              <p:pRg st="4" end="4"/>
                                            </p:txEl>
                                          </p:spTgt>
                                        </p:tgtEl>
                                        <p:attrNameLst>
                                          <p:attrName>ppt_x</p:attrName>
                                        </p:attrNameLst>
                                      </p:cBhvr>
                                      <p:tavLst>
                                        <p:tav tm="0">
                                          <p:val>
                                            <p:strVal val="#ppt_x-.2"/>
                                          </p:val>
                                        </p:tav>
                                        <p:tav tm="100000">
                                          <p:val>
                                            <p:strVal val="#ppt_x"/>
                                          </p:val>
                                        </p:tav>
                                      </p:tavLst>
                                    </p:anim>
                                    <p:anim calcmode="lin" valueType="num">
                                      <p:cBhvr>
                                        <p:cTn id="22" dur="1000" fill="hold"/>
                                        <p:tgtEl>
                                          <p:spTgt spid="11">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11">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11">
                                            <p:txEl>
                                              <p:pRg st="5" end="5"/>
                                            </p:txEl>
                                          </p:spTgt>
                                        </p:tgtEl>
                                        <p:attrNameLst>
                                          <p:attrName>style.visibility</p:attrName>
                                        </p:attrNameLst>
                                      </p:cBhvr>
                                      <p:to>
                                        <p:strVal val="visible"/>
                                      </p:to>
                                    </p:set>
                                    <p:anim calcmode="lin" valueType="num">
                                      <p:cBhvr>
                                        <p:cTn id="28" dur="1000" fill="hold"/>
                                        <p:tgtEl>
                                          <p:spTgt spid="11">
                                            <p:txEl>
                                              <p:pRg st="5" end="5"/>
                                            </p:txEl>
                                          </p:spTgt>
                                        </p:tgtEl>
                                        <p:attrNameLst>
                                          <p:attrName>ppt_x</p:attrName>
                                        </p:attrNameLst>
                                      </p:cBhvr>
                                      <p:tavLst>
                                        <p:tav tm="0">
                                          <p:val>
                                            <p:strVal val="#ppt_x-.2"/>
                                          </p:val>
                                        </p:tav>
                                        <p:tav tm="100000">
                                          <p:val>
                                            <p:strVal val="#ppt_x"/>
                                          </p:val>
                                        </p:tav>
                                      </p:tavLst>
                                    </p:anim>
                                    <p:anim calcmode="lin" valueType="num">
                                      <p:cBhvr>
                                        <p:cTn id="29" dur="1000" fill="hold"/>
                                        <p:tgtEl>
                                          <p:spTgt spid="11">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11">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nodeType="clickEffect">
                                  <p:stCondLst>
                                    <p:cond delay="0"/>
                                  </p:stCondLst>
                                  <p:childTnLst>
                                    <p:set>
                                      <p:cBhvr>
                                        <p:cTn id="34" dur="1" fill="hold">
                                          <p:stCondLst>
                                            <p:cond delay="0"/>
                                          </p:stCondLst>
                                        </p:cTn>
                                        <p:tgtEl>
                                          <p:spTgt spid="11">
                                            <p:txEl>
                                              <p:pRg st="6" end="6"/>
                                            </p:txEl>
                                          </p:spTgt>
                                        </p:tgtEl>
                                        <p:attrNameLst>
                                          <p:attrName>style.visibility</p:attrName>
                                        </p:attrNameLst>
                                      </p:cBhvr>
                                      <p:to>
                                        <p:strVal val="visible"/>
                                      </p:to>
                                    </p:set>
                                    <p:anim calcmode="lin" valueType="num">
                                      <p:cBhvr>
                                        <p:cTn id="35" dur="1000" fill="hold"/>
                                        <p:tgtEl>
                                          <p:spTgt spid="11">
                                            <p:txEl>
                                              <p:pRg st="6" end="6"/>
                                            </p:txEl>
                                          </p:spTgt>
                                        </p:tgtEl>
                                        <p:attrNameLst>
                                          <p:attrName>ppt_x</p:attrName>
                                        </p:attrNameLst>
                                      </p:cBhvr>
                                      <p:tavLst>
                                        <p:tav tm="0">
                                          <p:val>
                                            <p:strVal val="#ppt_x-.2"/>
                                          </p:val>
                                        </p:tav>
                                        <p:tav tm="100000">
                                          <p:val>
                                            <p:strVal val="#ppt_x"/>
                                          </p:val>
                                        </p:tav>
                                      </p:tavLst>
                                    </p:anim>
                                    <p:anim calcmode="lin" valueType="num">
                                      <p:cBhvr>
                                        <p:cTn id="36" dur="1000" fill="hold"/>
                                        <p:tgtEl>
                                          <p:spTgt spid="11">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1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nodeType="clickEffect">
                                  <p:stCondLst>
                                    <p:cond delay="0"/>
                                  </p:stCondLst>
                                  <p:childTnLst>
                                    <p:set>
                                      <p:cBhvr>
                                        <p:cTn id="41" dur="1" fill="hold">
                                          <p:stCondLst>
                                            <p:cond delay="0"/>
                                          </p:stCondLst>
                                        </p:cTn>
                                        <p:tgtEl>
                                          <p:spTgt spid="11">
                                            <p:txEl>
                                              <p:pRg st="7" end="7"/>
                                            </p:txEl>
                                          </p:spTgt>
                                        </p:tgtEl>
                                        <p:attrNameLst>
                                          <p:attrName>style.visibility</p:attrName>
                                        </p:attrNameLst>
                                      </p:cBhvr>
                                      <p:to>
                                        <p:strVal val="visible"/>
                                      </p:to>
                                    </p:set>
                                    <p:anim calcmode="lin" valueType="num">
                                      <p:cBhvr>
                                        <p:cTn id="42" dur="1000" fill="hold"/>
                                        <p:tgtEl>
                                          <p:spTgt spid="11">
                                            <p:txEl>
                                              <p:pRg st="7" end="7"/>
                                            </p:txEl>
                                          </p:spTgt>
                                        </p:tgtEl>
                                        <p:attrNameLst>
                                          <p:attrName>ppt_x</p:attrName>
                                        </p:attrNameLst>
                                      </p:cBhvr>
                                      <p:tavLst>
                                        <p:tav tm="0">
                                          <p:val>
                                            <p:strVal val="#ppt_x-.2"/>
                                          </p:val>
                                        </p:tav>
                                        <p:tav tm="100000">
                                          <p:val>
                                            <p:strVal val="#ppt_x"/>
                                          </p:val>
                                        </p:tav>
                                      </p:tavLst>
                                    </p:anim>
                                    <p:anim calcmode="lin" valueType="num">
                                      <p:cBhvr>
                                        <p:cTn id="43" dur="1000" fill="hold"/>
                                        <p:tgtEl>
                                          <p:spTgt spid="11">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11">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9" presetClass="entr" presetSubtype="0" fill="hold" nodeType="clickEffect">
                                  <p:stCondLst>
                                    <p:cond delay="0"/>
                                  </p:stCondLst>
                                  <p:childTnLst>
                                    <p:set>
                                      <p:cBhvr>
                                        <p:cTn id="48" dur="1" fill="hold">
                                          <p:stCondLst>
                                            <p:cond delay="0"/>
                                          </p:stCondLst>
                                        </p:cTn>
                                        <p:tgtEl>
                                          <p:spTgt spid="11">
                                            <p:txEl>
                                              <p:pRg st="8" end="8"/>
                                            </p:txEl>
                                          </p:spTgt>
                                        </p:tgtEl>
                                        <p:attrNameLst>
                                          <p:attrName>style.visibility</p:attrName>
                                        </p:attrNameLst>
                                      </p:cBhvr>
                                      <p:to>
                                        <p:strVal val="visible"/>
                                      </p:to>
                                    </p:set>
                                    <p:anim calcmode="lin" valueType="num">
                                      <p:cBhvr>
                                        <p:cTn id="49" dur="1000" fill="hold"/>
                                        <p:tgtEl>
                                          <p:spTgt spid="11">
                                            <p:txEl>
                                              <p:pRg st="8" end="8"/>
                                            </p:txEl>
                                          </p:spTgt>
                                        </p:tgtEl>
                                        <p:attrNameLst>
                                          <p:attrName>ppt_x</p:attrName>
                                        </p:attrNameLst>
                                      </p:cBhvr>
                                      <p:tavLst>
                                        <p:tav tm="0">
                                          <p:val>
                                            <p:strVal val="#ppt_x-.2"/>
                                          </p:val>
                                        </p:tav>
                                        <p:tav tm="100000">
                                          <p:val>
                                            <p:strVal val="#ppt_x"/>
                                          </p:val>
                                        </p:tav>
                                      </p:tavLst>
                                    </p:anim>
                                    <p:anim calcmode="lin" valueType="num">
                                      <p:cBhvr>
                                        <p:cTn id="50" dur="1000" fill="hold"/>
                                        <p:tgtEl>
                                          <p:spTgt spid="11">
                                            <p:txEl>
                                              <p:pRg st="8" end="8"/>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11">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9" presetClass="entr" presetSubtype="0" fill="hold" nodeType="clickEffect">
                                  <p:stCondLst>
                                    <p:cond delay="0"/>
                                  </p:stCondLst>
                                  <p:childTnLst>
                                    <p:set>
                                      <p:cBhvr>
                                        <p:cTn id="55" dur="1" fill="hold">
                                          <p:stCondLst>
                                            <p:cond delay="0"/>
                                          </p:stCondLst>
                                        </p:cTn>
                                        <p:tgtEl>
                                          <p:spTgt spid="11">
                                            <p:txEl>
                                              <p:pRg st="9" end="9"/>
                                            </p:txEl>
                                          </p:spTgt>
                                        </p:tgtEl>
                                        <p:attrNameLst>
                                          <p:attrName>style.visibility</p:attrName>
                                        </p:attrNameLst>
                                      </p:cBhvr>
                                      <p:to>
                                        <p:strVal val="visible"/>
                                      </p:to>
                                    </p:set>
                                    <p:anim calcmode="lin" valueType="num">
                                      <p:cBhvr>
                                        <p:cTn id="56" dur="1000" fill="hold"/>
                                        <p:tgtEl>
                                          <p:spTgt spid="11">
                                            <p:txEl>
                                              <p:pRg st="9" end="9"/>
                                            </p:txEl>
                                          </p:spTgt>
                                        </p:tgtEl>
                                        <p:attrNameLst>
                                          <p:attrName>ppt_x</p:attrName>
                                        </p:attrNameLst>
                                      </p:cBhvr>
                                      <p:tavLst>
                                        <p:tav tm="0">
                                          <p:val>
                                            <p:strVal val="#ppt_x-.2"/>
                                          </p:val>
                                        </p:tav>
                                        <p:tav tm="100000">
                                          <p:val>
                                            <p:strVal val="#ppt_x"/>
                                          </p:val>
                                        </p:tav>
                                      </p:tavLst>
                                    </p:anim>
                                    <p:anim calcmode="lin" valueType="num">
                                      <p:cBhvr>
                                        <p:cTn id="57" dur="1000" fill="hold"/>
                                        <p:tgtEl>
                                          <p:spTgt spid="11">
                                            <p:txEl>
                                              <p:pRg st="9" end="9"/>
                                            </p:txEl>
                                          </p:spTgt>
                                        </p:tgtEl>
                                        <p:attrNameLst>
                                          <p:attrName>ppt_y</p:attrName>
                                        </p:attrNameLst>
                                      </p:cBhvr>
                                      <p:tavLst>
                                        <p:tav tm="0">
                                          <p:val>
                                            <p:strVal val="#ppt_y"/>
                                          </p:val>
                                        </p:tav>
                                        <p:tav tm="100000">
                                          <p:val>
                                            <p:strVal val="#ppt_y"/>
                                          </p:val>
                                        </p:tav>
                                      </p:tavLst>
                                    </p:anim>
                                    <p:animEffect transition="in" filter="wipe(right)" prLst="gradientSize: 0.1">
                                      <p:cBhvr>
                                        <p:cTn id="58" dur="1000"/>
                                        <p:tgtEl>
                                          <p:spTgt spid="11">
                                            <p:txEl>
                                              <p:pRg st="9" end="9"/>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9" presetClass="entr" presetSubtype="0" fill="hold" nodeType="clickEffect">
                                  <p:stCondLst>
                                    <p:cond delay="0"/>
                                  </p:stCondLst>
                                  <p:childTnLst>
                                    <p:set>
                                      <p:cBhvr>
                                        <p:cTn id="62" dur="1" fill="hold">
                                          <p:stCondLst>
                                            <p:cond delay="0"/>
                                          </p:stCondLst>
                                        </p:cTn>
                                        <p:tgtEl>
                                          <p:spTgt spid="11">
                                            <p:txEl>
                                              <p:pRg st="10" end="10"/>
                                            </p:txEl>
                                          </p:spTgt>
                                        </p:tgtEl>
                                        <p:attrNameLst>
                                          <p:attrName>style.visibility</p:attrName>
                                        </p:attrNameLst>
                                      </p:cBhvr>
                                      <p:to>
                                        <p:strVal val="visible"/>
                                      </p:to>
                                    </p:set>
                                    <p:anim calcmode="lin" valueType="num">
                                      <p:cBhvr>
                                        <p:cTn id="63" dur="1000" fill="hold"/>
                                        <p:tgtEl>
                                          <p:spTgt spid="11">
                                            <p:txEl>
                                              <p:pRg st="10" end="10"/>
                                            </p:txEl>
                                          </p:spTgt>
                                        </p:tgtEl>
                                        <p:attrNameLst>
                                          <p:attrName>ppt_x</p:attrName>
                                        </p:attrNameLst>
                                      </p:cBhvr>
                                      <p:tavLst>
                                        <p:tav tm="0">
                                          <p:val>
                                            <p:strVal val="#ppt_x-.2"/>
                                          </p:val>
                                        </p:tav>
                                        <p:tav tm="100000">
                                          <p:val>
                                            <p:strVal val="#ppt_x"/>
                                          </p:val>
                                        </p:tav>
                                      </p:tavLst>
                                    </p:anim>
                                    <p:anim calcmode="lin" valueType="num">
                                      <p:cBhvr>
                                        <p:cTn id="64" dur="1000" fill="hold"/>
                                        <p:tgtEl>
                                          <p:spTgt spid="11">
                                            <p:txEl>
                                              <p:pRg st="10" end="10"/>
                                            </p:txEl>
                                          </p:spTgt>
                                        </p:tgtEl>
                                        <p:attrNameLst>
                                          <p:attrName>ppt_y</p:attrName>
                                        </p:attrNameLst>
                                      </p:cBhvr>
                                      <p:tavLst>
                                        <p:tav tm="0">
                                          <p:val>
                                            <p:strVal val="#ppt_y"/>
                                          </p:val>
                                        </p:tav>
                                        <p:tav tm="100000">
                                          <p:val>
                                            <p:strVal val="#ppt_y"/>
                                          </p:val>
                                        </p:tav>
                                      </p:tavLst>
                                    </p:anim>
                                    <p:animEffect transition="in" filter="wipe(right)" prLst="gradientSize: 0.1">
                                      <p:cBhvr>
                                        <p:cTn id="65" dur="1000"/>
                                        <p:tgtEl>
                                          <p:spTgt spid="11">
                                            <p:txEl>
                                              <p:pRg st="10" end="1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29" presetClass="entr" presetSubtype="0" fill="hold" nodeType="clickEffect">
                                  <p:stCondLst>
                                    <p:cond delay="0"/>
                                  </p:stCondLst>
                                  <p:childTnLst>
                                    <p:set>
                                      <p:cBhvr>
                                        <p:cTn id="69" dur="1" fill="hold">
                                          <p:stCondLst>
                                            <p:cond delay="0"/>
                                          </p:stCondLst>
                                        </p:cTn>
                                        <p:tgtEl>
                                          <p:spTgt spid="11">
                                            <p:txEl>
                                              <p:pRg st="11" end="11"/>
                                            </p:txEl>
                                          </p:spTgt>
                                        </p:tgtEl>
                                        <p:attrNameLst>
                                          <p:attrName>style.visibility</p:attrName>
                                        </p:attrNameLst>
                                      </p:cBhvr>
                                      <p:to>
                                        <p:strVal val="visible"/>
                                      </p:to>
                                    </p:set>
                                    <p:anim calcmode="lin" valueType="num">
                                      <p:cBhvr>
                                        <p:cTn id="70" dur="1000" fill="hold"/>
                                        <p:tgtEl>
                                          <p:spTgt spid="11">
                                            <p:txEl>
                                              <p:pRg st="11" end="11"/>
                                            </p:txEl>
                                          </p:spTgt>
                                        </p:tgtEl>
                                        <p:attrNameLst>
                                          <p:attrName>ppt_x</p:attrName>
                                        </p:attrNameLst>
                                      </p:cBhvr>
                                      <p:tavLst>
                                        <p:tav tm="0">
                                          <p:val>
                                            <p:strVal val="#ppt_x-.2"/>
                                          </p:val>
                                        </p:tav>
                                        <p:tav tm="100000">
                                          <p:val>
                                            <p:strVal val="#ppt_x"/>
                                          </p:val>
                                        </p:tav>
                                      </p:tavLst>
                                    </p:anim>
                                    <p:anim calcmode="lin" valueType="num">
                                      <p:cBhvr>
                                        <p:cTn id="71" dur="1000" fill="hold"/>
                                        <p:tgtEl>
                                          <p:spTgt spid="11">
                                            <p:txEl>
                                              <p:pRg st="11" end="11"/>
                                            </p:txEl>
                                          </p:spTgt>
                                        </p:tgtEl>
                                        <p:attrNameLst>
                                          <p:attrName>ppt_y</p:attrName>
                                        </p:attrNameLst>
                                      </p:cBhvr>
                                      <p:tavLst>
                                        <p:tav tm="0">
                                          <p:val>
                                            <p:strVal val="#ppt_y"/>
                                          </p:val>
                                        </p:tav>
                                        <p:tav tm="100000">
                                          <p:val>
                                            <p:strVal val="#ppt_y"/>
                                          </p:val>
                                        </p:tav>
                                      </p:tavLst>
                                    </p:anim>
                                    <p:animEffect transition="in" filter="wipe(right)" prLst="gradientSize: 0.1">
                                      <p:cBhvr>
                                        <p:cTn id="72" dur="1000"/>
                                        <p:tgtEl>
                                          <p:spTgt spid="11">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dirty="0"/>
          </a:p>
        </p:txBody>
      </p:sp>
      <p:pic>
        <p:nvPicPr>
          <p:cNvPr id="10" name="Picture 5" descr="C:\Documents and Settings\hbeattie\Local Settings\Temporary Internet Files\Content.IE5\UJS1UZ2B\MC900439459[1].jpg"/>
          <p:cNvPicPr>
            <a:picLocks noChangeAspect="1" noChangeArrowheads="1"/>
          </p:cNvPicPr>
          <p:nvPr/>
        </p:nvPicPr>
        <p:blipFill>
          <a:blip r:embed="rId2"/>
          <a:srcRect/>
          <a:stretch>
            <a:fillRect/>
          </a:stretch>
        </p:blipFill>
        <p:spPr bwMode="auto">
          <a:xfrm>
            <a:off x="0" y="14321"/>
            <a:ext cx="9144000" cy="6871063"/>
          </a:xfrm>
          <a:prstGeom prst="rect">
            <a:avLst/>
          </a:prstGeom>
          <a:noFill/>
        </p:spPr>
      </p:pic>
      <p:sp>
        <p:nvSpPr>
          <p:cNvPr id="11" name="TextBox 10"/>
          <p:cNvSpPr txBox="1"/>
          <p:nvPr/>
        </p:nvSpPr>
        <p:spPr>
          <a:xfrm>
            <a:off x="1714480" y="332656"/>
            <a:ext cx="5715040" cy="5970865"/>
          </a:xfrm>
          <a:prstGeom prst="rect">
            <a:avLst/>
          </a:prstGeom>
          <a:noFill/>
        </p:spPr>
        <p:txBody>
          <a:bodyPr wrap="square" rtlCol="0">
            <a:spAutoFit/>
          </a:bodyPr>
          <a:lstStyle/>
          <a:p>
            <a:pPr algn="ctr"/>
            <a:endParaRPr lang="en-GB" sz="4400" dirty="0">
              <a:latin typeface="Comic Sans MS" pitchFamily="66" charset="0"/>
            </a:endParaRPr>
          </a:p>
          <a:p>
            <a:pPr algn="ctr"/>
            <a:r>
              <a:rPr lang="en-GB" sz="4400" dirty="0">
                <a:latin typeface="Comic Sans MS" pitchFamily="66" charset="0"/>
              </a:rPr>
              <a:t>End of the Day</a:t>
            </a:r>
            <a:endParaRPr lang="en-GB" sz="3600" dirty="0">
              <a:latin typeface="Comic Sans MS" pitchFamily="66" charset="0"/>
            </a:endParaRPr>
          </a:p>
          <a:p>
            <a:pPr algn="ctr"/>
            <a:endParaRPr lang="en-GB" sz="1400" dirty="0">
              <a:latin typeface="Comic Sans MS" pitchFamily="66" charset="0"/>
            </a:endParaRPr>
          </a:p>
          <a:p>
            <a:pPr algn="ctr"/>
            <a:r>
              <a:rPr lang="en-GB" sz="2800" dirty="0">
                <a:latin typeface="Comic Sans MS" pitchFamily="66" charset="0"/>
              </a:rPr>
              <a:t>Children will continue </a:t>
            </a:r>
          </a:p>
          <a:p>
            <a:pPr algn="ctr"/>
            <a:r>
              <a:rPr lang="en-GB" sz="2800" dirty="0">
                <a:latin typeface="Comic Sans MS" pitchFamily="66" charset="0"/>
              </a:rPr>
              <a:t>to be collected from </a:t>
            </a:r>
          </a:p>
          <a:p>
            <a:pPr algn="ctr"/>
            <a:r>
              <a:rPr lang="en-GB" sz="2800" dirty="0">
                <a:latin typeface="Comic Sans MS" pitchFamily="66" charset="0"/>
              </a:rPr>
              <a:t>the classroom. </a:t>
            </a:r>
          </a:p>
          <a:p>
            <a:pPr algn="ctr"/>
            <a:r>
              <a:rPr lang="en-GB" sz="2800" dirty="0">
                <a:latin typeface="Comic Sans MS" pitchFamily="66" charset="0"/>
              </a:rPr>
              <a:t>If you are running late, </a:t>
            </a:r>
          </a:p>
          <a:p>
            <a:pPr algn="ctr"/>
            <a:r>
              <a:rPr lang="en-GB" sz="2800" dirty="0">
                <a:latin typeface="Comic Sans MS" pitchFamily="66" charset="0"/>
              </a:rPr>
              <a:t>do let the office know </a:t>
            </a:r>
          </a:p>
          <a:p>
            <a:pPr algn="ctr"/>
            <a:r>
              <a:rPr lang="en-GB" sz="2800" dirty="0">
                <a:latin typeface="Comic Sans MS" pitchFamily="66" charset="0"/>
              </a:rPr>
              <a:t>if you have asked someone </a:t>
            </a:r>
          </a:p>
          <a:p>
            <a:pPr algn="ctr"/>
            <a:r>
              <a:rPr lang="en-GB" sz="2800" dirty="0">
                <a:latin typeface="Comic Sans MS" pitchFamily="66" charset="0"/>
              </a:rPr>
              <a:t>else to collect </a:t>
            </a:r>
          </a:p>
          <a:p>
            <a:pPr algn="ctr"/>
            <a:r>
              <a:rPr lang="en-GB" sz="2800" dirty="0">
                <a:latin typeface="Comic Sans MS" pitchFamily="66" charset="0"/>
              </a:rPr>
              <a:t>your child.</a:t>
            </a:r>
          </a:p>
          <a:p>
            <a:pPr algn="ctr"/>
            <a:endParaRPr lang="en-GB" sz="2800" dirty="0">
              <a:latin typeface="Comic Sans MS" pitchFamily="66" charset="0"/>
            </a:endParaRPr>
          </a:p>
          <a:p>
            <a:pPr algn="ctr"/>
            <a:endParaRPr lang="en-GB" sz="2800" dirty="0">
              <a:latin typeface="Comic Sans MS" pitchFamily="66" charset="0"/>
            </a:endParaRPr>
          </a:p>
        </p:txBody>
      </p:sp>
    </p:spTree>
    <p:extLst>
      <p:ext uri="{BB962C8B-B14F-4D97-AF65-F5344CB8AC3E}">
        <p14:creationId xmlns:p14="http://schemas.microsoft.com/office/powerpoint/2010/main" val="1886896295"/>
      </p:ext>
    </p:extLst>
  </p:cSld>
  <p:clrMapOvr>
    <a:masterClrMapping/>
  </p:clrMapOvr>
  <p:transition spd="slow" advClick="0" advTm="10000">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 calcmode="lin" valueType="num">
                                      <p:cBhvr>
                                        <p:cTn id="7" dur="1000" fill="hold"/>
                                        <p:tgtEl>
                                          <p:spTgt spid="11">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11">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11">
                                            <p:txEl>
                                              <p:pRg st="3" end="3"/>
                                            </p:txEl>
                                          </p:spTgt>
                                        </p:tgtEl>
                                        <p:attrNameLst>
                                          <p:attrName>style.visibility</p:attrName>
                                        </p:attrNameLst>
                                      </p:cBhvr>
                                      <p:to>
                                        <p:strVal val="visible"/>
                                      </p:to>
                                    </p:set>
                                    <p:anim calcmode="lin" valueType="num">
                                      <p:cBhvr>
                                        <p:cTn id="14" dur="1000" fill="hold"/>
                                        <p:tgtEl>
                                          <p:spTgt spid="11">
                                            <p:txEl>
                                              <p:pRg st="3" end="3"/>
                                            </p:txEl>
                                          </p:spTgt>
                                        </p:tgtEl>
                                        <p:attrNameLst>
                                          <p:attrName>ppt_x</p:attrName>
                                        </p:attrNameLst>
                                      </p:cBhvr>
                                      <p:tavLst>
                                        <p:tav tm="0">
                                          <p:val>
                                            <p:strVal val="#ppt_x-.2"/>
                                          </p:val>
                                        </p:tav>
                                        <p:tav tm="100000">
                                          <p:val>
                                            <p:strVal val="#ppt_x"/>
                                          </p:val>
                                        </p:tav>
                                      </p:tavLst>
                                    </p:anim>
                                    <p:anim calcmode="lin" valueType="num">
                                      <p:cBhvr>
                                        <p:cTn id="15" dur="1000" fill="hold"/>
                                        <p:tgtEl>
                                          <p:spTgt spid="11">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1">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11">
                                            <p:txEl>
                                              <p:pRg st="4" end="4"/>
                                            </p:txEl>
                                          </p:spTgt>
                                        </p:tgtEl>
                                        <p:attrNameLst>
                                          <p:attrName>style.visibility</p:attrName>
                                        </p:attrNameLst>
                                      </p:cBhvr>
                                      <p:to>
                                        <p:strVal val="visible"/>
                                      </p:to>
                                    </p:set>
                                    <p:anim calcmode="lin" valueType="num">
                                      <p:cBhvr>
                                        <p:cTn id="21" dur="1000" fill="hold"/>
                                        <p:tgtEl>
                                          <p:spTgt spid="11">
                                            <p:txEl>
                                              <p:pRg st="4" end="4"/>
                                            </p:txEl>
                                          </p:spTgt>
                                        </p:tgtEl>
                                        <p:attrNameLst>
                                          <p:attrName>ppt_x</p:attrName>
                                        </p:attrNameLst>
                                      </p:cBhvr>
                                      <p:tavLst>
                                        <p:tav tm="0">
                                          <p:val>
                                            <p:strVal val="#ppt_x-.2"/>
                                          </p:val>
                                        </p:tav>
                                        <p:tav tm="100000">
                                          <p:val>
                                            <p:strVal val="#ppt_x"/>
                                          </p:val>
                                        </p:tav>
                                      </p:tavLst>
                                    </p:anim>
                                    <p:anim calcmode="lin" valueType="num">
                                      <p:cBhvr>
                                        <p:cTn id="22" dur="1000" fill="hold"/>
                                        <p:tgtEl>
                                          <p:spTgt spid="11">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11">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11">
                                            <p:txEl>
                                              <p:pRg st="5" end="5"/>
                                            </p:txEl>
                                          </p:spTgt>
                                        </p:tgtEl>
                                        <p:attrNameLst>
                                          <p:attrName>style.visibility</p:attrName>
                                        </p:attrNameLst>
                                      </p:cBhvr>
                                      <p:to>
                                        <p:strVal val="visible"/>
                                      </p:to>
                                    </p:set>
                                    <p:anim calcmode="lin" valueType="num">
                                      <p:cBhvr>
                                        <p:cTn id="28" dur="1000" fill="hold"/>
                                        <p:tgtEl>
                                          <p:spTgt spid="11">
                                            <p:txEl>
                                              <p:pRg st="5" end="5"/>
                                            </p:txEl>
                                          </p:spTgt>
                                        </p:tgtEl>
                                        <p:attrNameLst>
                                          <p:attrName>ppt_x</p:attrName>
                                        </p:attrNameLst>
                                      </p:cBhvr>
                                      <p:tavLst>
                                        <p:tav tm="0">
                                          <p:val>
                                            <p:strVal val="#ppt_x-.2"/>
                                          </p:val>
                                        </p:tav>
                                        <p:tav tm="100000">
                                          <p:val>
                                            <p:strVal val="#ppt_x"/>
                                          </p:val>
                                        </p:tav>
                                      </p:tavLst>
                                    </p:anim>
                                    <p:anim calcmode="lin" valueType="num">
                                      <p:cBhvr>
                                        <p:cTn id="29" dur="1000" fill="hold"/>
                                        <p:tgtEl>
                                          <p:spTgt spid="11">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11">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nodeType="clickEffect">
                                  <p:stCondLst>
                                    <p:cond delay="0"/>
                                  </p:stCondLst>
                                  <p:childTnLst>
                                    <p:set>
                                      <p:cBhvr>
                                        <p:cTn id="34" dur="1" fill="hold">
                                          <p:stCondLst>
                                            <p:cond delay="0"/>
                                          </p:stCondLst>
                                        </p:cTn>
                                        <p:tgtEl>
                                          <p:spTgt spid="11">
                                            <p:txEl>
                                              <p:pRg st="6" end="6"/>
                                            </p:txEl>
                                          </p:spTgt>
                                        </p:tgtEl>
                                        <p:attrNameLst>
                                          <p:attrName>style.visibility</p:attrName>
                                        </p:attrNameLst>
                                      </p:cBhvr>
                                      <p:to>
                                        <p:strVal val="visible"/>
                                      </p:to>
                                    </p:set>
                                    <p:anim calcmode="lin" valueType="num">
                                      <p:cBhvr>
                                        <p:cTn id="35" dur="1000" fill="hold"/>
                                        <p:tgtEl>
                                          <p:spTgt spid="11">
                                            <p:txEl>
                                              <p:pRg st="6" end="6"/>
                                            </p:txEl>
                                          </p:spTgt>
                                        </p:tgtEl>
                                        <p:attrNameLst>
                                          <p:attrName>ppt_x</p:attrName>
                                        </p:attrNameLst>
                                      </p:cBhvr>
                                      <p:tavLst>
                                        <p:tav tm="0">
                                          <p:val>
                                            <p:strVal val="#ppt_x-.2"/>
                                          </p:val>
                                        </p:tav>
                                        <p:tav tm="100000">
                                          <p:val>
                                            <p:strVal val="#ppt_x"/>
                                          </p:val>
                                        </p:tav>
                                      </p:tavLst>
                                    </p:anim>
                                    <p:anim calcmode="lin" valueType="num">
                                      <p:cBhvr>
                                        <p:cTn id="36" dur="1000" fill="hold"/>
                                        <p:tgtEl>
                                          <p:spTgt spid="11">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1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nodeType="clickEffect">
                                  <p:stCondLst>
                                    <p:cond delay="0"/>
                                  </p:stCondLst>
                                  <p:childTnLst>
                                    <p:set>
                                      <p:cBhvr>
                                        <p:cTn id="41" dur="1" fill="hold">
                                          <p:stCondLst>
                                            <p:cond delay="0"/>
                                          </p:stCondLst>
                                        </p:cTn>
                                        <p:tgtEl>
                                          <p:spTgt spid="11">
                                            <p:txEl>
                                              <p:pRg st="7" end="7"/>
                                            </p:txEl>
                                          </p:spTgt>
                                        </p:tgtEl>
                                        <p:attrNameLst>
                                          <p:attrName>style.visibility</p:attrName>
                                        </p:attrNameLst>
                                      </p:cBhvr>
                                      <p:to>
                                        <p:strVal val="visible"/>
                                      </p:to>
                                    </p:set>
                                    <p:anim calcmode="lin" valueType="num">
                                      <p:cBhvr>
                                        <p:cTn id="42" dur="1000" fill="hold"/>
                                        <p:tgtEl>
                                          <p:spTgt spid="11">
                                            <p:txEl>
                                              <p:pRg st="7" end="7"/>
                                            </p:txEl>
                                          </p:spTgt>
                                        </p:tgtEl>
                                        <p:attrNameLst>
                                          <p:attrName>ppt_x</p:attrName>
                                        </p:attrNameLst>
                                      </p:cBhvr>
                                      <p:tavLst>
                                        <p:tav tm="0">
                                          <p:val>
                                            <p:strVal val="#ppt_x-.2"/>
                                          </p:val>
                                        </p:tav>
                                        <p:tav tm="100000">
                                          <p:val>
                                            <p:strVal val="#ppt_x"/>
                                          </p:val>
                                        </p:tav>
                                      </p:tavLst>
                                    </p:anim>
                                    <p:anim calcmode="lin" valueType="num">
                                      <p:cBhvr>
                                        <p:cTn id="43" dur="1000" fill="hold"/>
                                        <p:tgtEl>
                                          <p:spTgt spid="11">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11">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9" presetClass="entr" presetSubtype="0" fill="hold" nodeType="clickEffect">
                                  <p:stCondLst>
                                    <p:cond delay="0"/>
                                  </p:stCondLst>
                                  <p:childTnLst>
                                    <p:set>
                                      <p:cBhvr>
                                        <p:cTn id="48" dur="1" fill="hold">
                                          <p:stCondLst>
                                            <p:cond delay="0"/>
                                          </p:stCondLst>
                                        </p:cTn>
                                        <p:tgtEl>
                                          <p:spTgt spid="11">
                                            <p:txEl>
                                              <p:pRg st="8" end="8"/>
                                            </p:txEl>
                                          </p:spTgt>
                                        </p:tgtEl>
                                        <p:attrNameLst>
                                          <p:attrName>style.visibility</p:attrName>
                                        </p:attrNameLst>
                                      </p:cBhvr>
                                      <p:to>
                                        <p:strVal val="visible"/>
                                      </p:to>
                                    </p:set>
                                    <p:anim calcmode="lin" valueType="num">
                                      <p:cBhvr>
                                        <p:cTn id="49" dur="1000" fill="hold"/>
                                        <p:tgtEl>
                                          <p:spTgt spid="11">
                                            <p:txEl>
                                              <p:pRg st="8" end="8"/>
                                            </p:txEl>
                                          </p:spTgt>
                                        </p:tgtEl>
                                        <p:attrNameLst>
                                          <p:attrName>ppt_x</p:attrName>
                                        </p:attrNameLst>
                                      </p:cBhvr>
                                      <p:tavLst>
                                        <p:tav tm="0">
                                          <p:val>
                                            <p:strVal val="#ppt_x-.2"/>
                                          </p:val>
                                        </p:tav>
                                        <p:tav tm="100000">
                                          <p:val>
                                            <p:strVal val="#ppt_x"/>
                                          </p:val>
                                        </p:tav>
                                      </p:tavLst>
                                    </p:anim>
                                    <p:anim calcmode="lin" valueType="num">
                                      <p:cBhvr>
                                        <p:cTn id="50" dur="1000" fill="hold"/>
                                        <p:tgtEl>
                                          <p:spTgt spid="11">
                                            <p:txEl>
                                              <p:pRg st="8" end="8"/>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11">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9" presetClass="entr" presetSubtype="0" fill="hold" nodeType="clickEffect">
                                  <p:stCondLst>
                                    <p:cond delay="0"/>
                                  </p:stCondLst>
                                  <p:childTnLst>
                                    <p:set>
                                      <p:cBhvr>
                                        <p:cTn id="55" dur="1" fill="hold">
                                          <p:stCondLst>
                                            <p:cond delay="0"/>
                                          </p:stCondLst>
                                        </p:cTn>
                                        <p:tgtEl>
                                          <p:spTgt spid="11">
                                            <p:txEl>
                                              <p:pRg st="9" end="9"/>
                                            </p:txEl>
                                          </p:spTgt>
                                        </p:tgtEl>
                                        <p:attrNameLst>
                                          <p:attrName>style.visibility</p:attrName>
                                        </p:attrNameLst>
                                      </p:cBhvr>
                                      <p:to>
                                        <p:strVal val="visible"/>
                                      </p:to>
                                    </p:set>
                                    <p:anim calcmode="lin" valueType="num">
                                      <p:cBhvr>
                                        <p:cTn id="56" dur="1000" fill="hold"/>
                                        <p:tgtEl>
                                          <p:spTgt spid="11">
                                            <p:txEl>
                                              <p:pRg st="9" end="9"/>
                                            </p:txEl>
                                          </p:spTgt>
                                        </p:tgtEl>
                                        <p:attrNameLst>
                                          <p:attrName>ppt_x</p:attrName>
                                        </p:attrNameLst>
                                      </p:cBhvr>
                                      <p:tavLst>
                                        <p:tav tm="0">
                                          <p:val>
                                            <p:strVal val="#ppt_x-.2"/>
                                          </p:val>
                                        </p:tav>
                                        <p:tav tm="100000">
                                          <p:val>
                                            <p:strVal val="#ppt_x"/>
                                          </p:val>
                                        </p:tav>
                                      </p:tavLst>
                                    </p:anim>
                                    <p:anim calcmode="lin" valueType="num">
                                      <p:cBhvr>
                                        <p:cTn id="57" dur="1000" fill="hold"/>
                                        <p:tgtEl>
                                          <p:spTgt spid="11">
                                            <p:txEl>
                                              <p:pRg st="9" end="9"/>
                                            </p:txEl>
                                          </p:spTgt>
                                        </p:tgtEl>
                                        <p:attrNameLst>
                                          <p:attrName>ppt_y</p:attrName>
                                        </p:attrNameLst>
                                      </p:cBhvr>
                                      <p:tavLst>
                                        <p:tav tm="0">
                                          <p:val>
                                            <p:strVal val="#ppt_y"/>
                                          </p:val>
                                        </p:tav>
                                        <p:tav tm="100000">
                                          <p:val>
                                            <p:strVal val="#ppt_y"/>
                                          </p:val>
                                        </p:tav>
                                      </p:tavLst>
                                    </p:anim>
                                    <p:animEffect transition="in" filter="wipe(right)" prLst="gradientSize: 0.1">
                                      <p:cBhvr>
                                        <p:cTn id="58" dur="1000"/>
                                        <p:tgtEl>
                                          <p:spTgt spid="11">
                                            <p:txEl>
                                              <p:pRg st="9" end="9"/>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9" presetClass="entr" presetSubtype="0" fill="hold" nodeType="clickEffect">
                                  <p:stCondLst>
                                    <p:cond delay="0"/>
                                  </p:stCondLst>
                                  <p:childTnLst>
                                    <p:set>
                                      <p:cBhvr>
                                        <p:cTn id="62" dur="1" fill="hold">
                                          <p:stCondLst>
                                            <p:cond delay="0"/>
                                          </p:stCondLst>
                                        </p:cTn>
                                        <p:tgtEl>
                                          <p:spTgt spid="11">
                                            <p:txEl>
                                              <p:pRg st="10" end="10"/>
                                            </p:txEl>
                                          </p:spTgt>
                                        </p:tgtEl>
                                        <p:attrNameLst>
                                          <p:attrName>style.visibility</p:attrName>
                                        </p:attrNameLst>
                                      </p:cBhvr>
                                      <p:to>
                                        <p:strVal val="visible"/>
                                      </p:to>
                                    </p:set>
                                    <p:anim calcmode="lin" valueType="num">
                                      <p:cBhvr>
                                        <p:cTn id="63" dur="1000" fill="hold"/>
                                        <p:tgtEl>
                                          <p:spTgt spid="11">
                                            <p:txEl>
                                              <p:pRg st="10" end="10"/>
                                            </p:txEl>
                                          </p:spTgt>
                                        </p:tgtEl>
                                        <p:attrNameLst>
                                          <p:attrName>ppt_x</p:attrName>
                                        </p:attrNameLst>
                                      </p:cBhvr>
                                      <p:tavLst>
                                        <p:tav tm="0">
                                          <p:val>
                                            <p:strVal val="#ppt_x-.2"/>
                                          </p:val>
                                        </p:tav>
                                        <p:tav tm="100000">
                                          <p:val>
                                            <p:strVal val="#ppt_x"/>
                                          </p:val>
                                        </p:tav>
                                      </p:tavLst>
                                    </p:anim>
                                    <p:anim calcmode="lin" valueType="num">
                                      <p:cBhvr>
                                        <p:cTn id="64" dur="1000" fill="hold"/>
                                        <p:tgtEl>
                                          <p:spTgt spid="11">
                                            <p:txEl>
                                              <p:pRg st="10" end="10"/>
                                            </p:txEl>
                                          </p:spTgt>
                                        </p:tgtEl>
                                        <p:attrNameLst>
                                          <p:attrName>ppt_y</p:attrName>
                                        </p:attrNameLst>
                                      </p:cBhvr>
                                      <p:tavLst>
                                        <p:tav tm="0">
                                          <p:val>
                                            <p:strVal val="#ppt_y"/>
                                          </p:val>
                                        </p:tav>
                                        <p:tav tm="100000">
                                          <p:val>
                                            <p:strVal val="#ppt_y"/>
                                          </p:val>
                                        </p:tav>
                                      </p:tavLst>
                                    </p:anim>
                                    <p:animEffect transition="in" filter="wipe(right)" prLst="gradientSize: 0.1">
                                      <p:cBhvr>
                                        <p:cTn id="65" dur="1000"/>
                                        <p:tgtEl>
                                          <p:spTgt spid="1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dirty="0"/>
          </a:p>
        </p:txBody>
      </p:sp>
      <p:pic>
        <p:nvPicPr>
          <p:cNvPr id="10" name="Picture 5" descr="C:\Documents and Settings\hbeattie\Local Settings\Temporary Internet Files\Content.IE5\UJS1UZ2B\MC900439459[1].jpg"/>
          <p:cNvPicPr>
            <a:picLocks noChangeAspect="1" noChangeArrowheads="1"/>
          </p:cNvPicPr>
          <p:nvPr/>
        </p:nvPicPr>
        <p:blipFill>
          <a:blip r:embed="rId2"/>
          <a:srcRect/>
          <a:stretch>
            <a:fillRect/>
          </a:stretch>
        </p:blipFill>
        <p:spPr bwMode="auto">
          <a:xfrm>
            <a:off x="0" y="14321"/>
            <a:ext cx="9144000" cy="6871063"/>
          </a:xfrm>
          <a:prstGeom prst="rect">
            <a:avLst/>
          </a:prstGeom>
          <a:noFill/>
        </p:spPr>
      </p:pic>
      <p:sp>
        <p:nvSpPr>
          <p:cNvPr id="11" name="TextBox 10"/>
          <p:cNvSpPr txBox="1"/>
          <p:nvPr/>
        </p:nvSpPr>
        <p:spPr>
          <a:xfrm>
            <a:off x="1714480" y="332656"/>
            <a:ext cx="5715040" cy="5509200"/>
          </a:xfrm>
          <a:prstGeom prst="rect">
            <a:avLst/>
          </a:prstGeom>
          <a:noFill/>
        </p:spPr>
        <p:txBody>
          <a:bodyPr wrap="square" rtlCol="0">
            <a:spAutoFit/>
          </a:bodyPr>
          <a:lstStyle/>
          <a:p>
            <a:pPr algn="ctr"/>
            <a:endParaRPr lang="en-GB" sz="4400" dirty="0">
              <a:latin typeface="Comic Sans MS" pitchFamily="66" charset="0"/>
            </a:endParaRPr>
          </a:p>
          <a:p>
            <a:pPr algn="ctr"/>
            <a:r>
              <a:rPr lang="en-GB" sz="4400" dirty="0">
                <a:latin typeface="Comic Sans MS" pitchFamily="66" charset="0"/>
              </a:rPr>
              <a:t>Contact Details</a:t>
            </a:r>
            <a:endParaRPr lang="en-GB" sz="3600" dirty="0">
              <a:latin typeface="Comic Sans MS" pitchFamily="66" charset="0"/>
            </a:endParaRPr>
          </a:p>
          <a:p>
            <a:pPr algn="ctr"/>
            <a:endParaRPr lang="en-GB" sz="3600" dirty="0">
              <a:latin typeface="Comic Sans MS" pitchFamily="66" charset="0"/>
            </a:endParaRPr>
          </a:p>
          <a:p>
            <a:pPr algn="ctr"/>
            <a:r>
              <a:rPr lang="en-GB" sz="3600" dirty="0">
                <a:latin typeface="Comic Sans MS" pitchFamily="66" charset="0"/>
              </a:rPr>
              <a:t>Please inform the </a:t>
            </a:r>
          </a:p>
          <a:p>
            <a:pPr algn="ctr"/>
            <a:r>
              <a:rPr lang="en-GB" sz="3600" dirty="0">
                <a:latin typeface="Comic Sans MS" pitchFamily="66" charset="0"/>
              </a:rPr>
              <a:t>school if your </a:t>
            </a:r>
          </a:p>
          <a:p>
            <a:pPr algn="ctr"/>
            <a:r>
              <a:rPr lang="en-GB" sz="3600" dirty="0">
                <a:latin typeface="Comic Sans MS" pitchFamily="66" charset="0"/>
              </a:rPr>
              <a:t>contact details </a:t>
            </a:r>
          </a:p>
          <a:p>
            <a:pPr algn="ctr"/>
            <a:r>
              <a:rPr lang="en-GB" sz="3600" dirty="0">
                <a:latin typeface="Comic Sans MS" pitchFamily="66" charset="0"/>
              </a:rPr>
              <a:t>change.</a:t>
            </a:r>
          </a:p>
          <a:p>
            <a:pPr algn="ctr"/>
            <a:endParaRPr lang="en-GB" sz="2800" dirty="0">
              <a:latin typeface="Comic Sans MS" pitchFamily="66" charset="0"/>
            </a:endParaRPr>
          </a:p>
          <a:p>
            <a:pPr algn="ctr"/>
            <a:endParaRPr lang="en-GB" sz="2800" dirty="0">
              <a:latin typeface="Comic Sans MS" pitchFamily="66" charset="0"/>
            </a:endParaRPr>
          </a:p>
          <a:p>
            <a:pPr algn="ctr"/>
            <a:endParaRPr lang="en-GB" sz="2800" dirty="0">
              <a:latin typeface="Comic Sans MS" pitchFamily="66" charset="0"/>
            </a:endParaRPr>
          </a:p>
        </p:txBody>
      </p:sp>
    </p:spTree>
  </p:cSld>
  <p:clrMapOvr>
    <a:masterClrMapping/>
  </p:clrMapOvr>
  <p:transition spd="slow" advClick="0" advTm="10000">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 calcmode="lin" valueType="num">
                                      <p:cBhvr>
                                        <p:cTn id="7" dur="1000" fill="hold"/>
                                        <p:tgtEl>
                                          <p:spTgt spid="11">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11">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11">
                                            <p:txEl>
                                              <p:pRg st="3" end="3"/>
                                            </p:txEl>
                                          </p:spTgt>
                                        </p:tgtEl>
                                        <p:attrNameLst>
                                          <p:attrName>style.visibility</p:attrName>
                                        </p:attrNameLst>
                                      </p:cBhvr>
                                      <p:to>
                                        <p:strVal val="visible"/>
                                      </p:to>
                                    </p:set>
                                    <p:anim calcmode="lin" valueType="num">
                                      <p:cBhvr>
                                        <p:cTn id="14" dur="1000" fill="hold"/>
                                        <p:tgtEl>
                                          <p:spTgt spid="11">
                                            <p:txEl>
                                              <p:pRg st="3" end="3"/>
                                            </p:txEl>
                                          </p:spTgt>
                                        </p:tgtEl>
                                        <p:attrNameLst>
                                          <p:attrName>ppt_x</p:attrName>
                                        </p:attrNameLst>
                                      </p:cBhvr>
                                      <p:tavLst>
                                        <p:tav tm="0">
                                          <p:val>
                                            <p:strVal val="#ppt_x-.2"/>
                                          </p:val>
                                        </p:tav>
                                        <p:tav tm="100000">
                                          <p:val>
                                            <p:strVal val="#ppt_x"/>
                                          </p:val>
                                        </p:tav>
                                      </p:tavLst>
                                    </p:anim>
                                    <p:anim calcmode="lin" valueType="num">
                                      <p:cBhvr>
                                        <p:cTn id="15" dur="1000" fill="hold"/>
                                        <p:tgtEl>
                                          <p:spTgt spid="11">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1">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11">
                                            <p:txEl>
                                              <p:pRg st="4" end="4"/>
                                            </p:txEl>
                                          </p:spTgt>
                                        </p:tgtEl>
                                        <p:attrNameLst>
                                          <p:attrName>style.visibility</p:attrName>
                                        </p:attrNameLst>
                                      </p:cBhvr>
                                      <p:to>
                                        <p:strVal val="visible"/>
                                      </p:to>
                                    </p:set>
                                    <p:anim calcmode="lin" valueType="num">
                                      <p:cBhvr>
                                        <p:cTn id="21" dur="1000" fill="hold"/>
                                        <p:tgtEl>
                                          <p:spTgt spid="11">
                                            <p:txEl>
                                              <p:pRg st="4" end="4"/>
                                            </p:txEl>
                                          </p:spTgt>
                                        </p:tgtEl>
                                        <p:attrNameLst>
                                          <p:attrName>ppt_x</p:attrName>
                                        </p:attrNameLst>
                                      </p:cBhvr>
                                      <p:tavLst>
                                        <p:tav tm="0">
                                          <p:val>
                                            <p:strVal val="#ppt_x-.2"/>
                                          </p:val>
                                        </p:tav>
                                        <p:tav tm="100000">
                                          <p:val>
                                            <p:strVal val="#ppt_x"/>
                                          </p:val>
                                        </p:tav>
                                      </p:tavLst>
                                    </p:anim>
                                    <p:anim calcmode="lin" valueType="num">
                                      <p:cBhvr>
                                        <p:cTn id="22" dur="1000" fill="hold"/>
                                        <p:tgtEl>
                                          <p:spTgt spid="11">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11">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11">
                                            <p:txEl>
                                              <p:pRg st="5" end="5"/>
                                            </p:txEl>
                                          </p:spTgt>
                                        </p:tgtEl>
                                        <p:attrNameLst>
                                          <p:attrName>style.visibility</p:attrName>
                                        </p:attrNameLst>
                                      </p:cBhvr>
                                      <p:to>
                                        <p:strVal val="visible"/>
                                      </p:to>
                                    </p:set>
                                    <p:anim calcmode="lin" valueType="num">
                                      <p:cBhvr>
                                        <p:cTn id="28" dur="1000" fill="hold"/>
                                        <p:tgtEl>
                                          <p:spTgt spid="11">
                                            <p:txEl>
                                              <p:pRg st="5" end="5"/>
                                            </p:txEl>
                                          </p:spTgt>
                                        </p:tgtEl>
                                        <p:attrNameLst>
                                          <p:attrName>ppt_x</p:attrName>
                                        </p:attrNameLst>
                                      </p:cBhvr>
                                      <p:tavLst>
                                        <p:tav tm="0">
                                          <p:val>
                                            <p:strVal val="#ppt_x-.2"/>
                                          </p:val>
                                        </p:tav>
                                        <p:tav tm="100000">
                                          <p:val>
                                            <p:strVal val="#ppt_x"/>
                                          </p:val>
                                        </p:tav>
                                      </p:tavLst>
                                    </p:anim>
                                    <p:anim calcmode="lin" valueType="num">
                                      <p:cBhvr>
                                        <p:cTn id="29" dur="1000" fill="hold"/>
                                        <p:tgtEl>
                                          <p:spTgt spid="11">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11">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nodeType="clickEffect">
                                  <p:stCondLst>
                                    <p:cond delay="0"/>
                                  </p:stCondLst>
                                  <p:childTnLst>
                                    <p:set>
                                      <p:cBhvr>
                                        <p:cTn id="34" dur="1" fill="hold">
                                          <p:stCondLst>
                                            <p:cond delay="0"/>
                                          </p:stCondLst>
                                        </p:cTn>
                                        <p:tgtEl>
                                          <p:spTgt spid="11">
                                            <p:txEl>
                                              <p:pRg st="6" end="6"/>
                                            </p:txEl>
                                          </p:spTgt>
                                        </p:tgtEl>
                                        <p:attrNameLst>
                                          <p:attrName>style.visibility</p:attrName>
                                        </p:attrNameLst>
                                      </p:cBhvr>
                                      <p:to>
                                        <p:strVal val="visible"/>
                                      </p:to>
                                    </p:set>
                                    <p:anim calcmode="lin" valueType="num">
                                      <p:cBhvr>
                                        <p:cTn id="35" dur="1000" fill="hold"/>
                                        <p:tgtEl>
                                          <p:spTgt spid="11">
                                            <p:txEl>
                                              <p:pRg st="6" end="6"/>
                                            </p:txEl>
                                          </p:spTgt>
                                        </p:tgtEl>
                                        <p:attrNameLst>
                                          <p:attrName>ppt_x</p:attrName>
                                        </p:attrNameLst>
                                      </p:cBhvr>
                                      <p:tavLst>
                                        <p:tav tm="0">
                                          <p:val>
                                            <p:strVal val="#ppt_x-.2"/>
                                          </p:val>
                                        </p:tav>
                                        <p:tav tm="100000">
                                          <p:val>
                                            <p:strVal val="#ppt_x"/>
                                          </p:val>
                                        </p:tav>
                                      </p:tavLst>
                                    </p:anim>
                                    <p:anim calcmode="lin" valueType="num">
                                      <p:cBhvr>
                                        <p:cTn id="36" dur="1000" fill="hold"/>
                                        <p:tgtEl>
                                          <p:spTgt spid="11">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5</a:t>
            </a:r>
          </a:p>
        </p:txBody>
      </p:sp>
      <p:sp>
        <p:nvSpPr>
          <p:cNvPr id="3" name="Subtitle 2"/>
          <p:cNvSpPr>
            <a:spLocks noGrp="1"/>
          </p:cNvSpPr>
          <p:nvPr>
            <p:ph type="subTitle" idx="1"/>
          </p:nvPr>
        </p:nvSpPr>
        <p:spPr/>
        <p:txBody>
          <a:bodyPr/>
          <a:lstStyle/>
          <a:p>
            <a:endParaRPr lang="en-GB" dirty="0"/>
          </a:p>
        </p:txBody>
      </p:sp>
      <p:pic>
        <p:nvPicPr>
          <p:cNvPr id="10" name="Picture 5" descr="C:\Documents and Settings\hbeattie\Local Settings\Temporary Internet Files\Content.IE5\UJS1UZ2B\MC900439459[1].jpg"/>
          <p:cNvPicPr>
            <a:picLocks noChangeAspect="1" noChangeArrowheads="1"/>
          </p:cNvPicPr>
          <p:nvPr/>
        </p:nvPicPr>
        <p:blipFill>
          <a:blip r:embed="rId2"/>
          <a:srcRect/>
          <a:stretch>
            <a:fillRect/>
          </a:stretch>
        </p:blipFill>
        <p:spPr bwMode="auto">
          <a:xfrm>
            <a:off x="0" y="0"/>
            <a:ext cx="9144000" cy="6871063"/>
          </a:xfrm>
          <a:prstGeom prst="rect">
            <a:avLst/>
          </a:prstGeom>
          <a:noFill/>
        </p:spPr>
      </p:pic>
      <p:sp>
        <p:nvSpPr>
          <p:cNvPr id="11" name="TextBox 10"/>
          <p:cNvSpPr txBox="1"/>
          <p:nvPr/>
        </p:nvSpPr>
        <p:spPr>
          <a:xfrm>
            <a:off x="1688096" y="260648"/>
            <a:ext cx="5715040" cy="7663636"/>
          </a:xfrm>
          <a:prstGeom prst="rect">
            <a:avLst/>
          </a:prstGeom>
          <a:noFill/>
        </p:spPr>
        <p:txBody>
          <a:bodyPr wrap="square" rtlCol="0">
            <a:spAutoFit/>
          </a:bodyPr>
          <a:lstStyle/>
          <a:p>
            <a:pPr algn="ctr"/>
            <a:r>
              <a:rPr lang="en-GB" sz="4800" dirty="0">
                <a:latin typeface="Comic Sans MS" pitchFamily="66" charset="0"/>
              </a:rPr>
              <a:t> </a:t>
            </a:r>
            <a:r>
              <a:rPr lang="en-GB" sz="4000" dirty="0">
                <a:latin typeface="Comic Sans MS" pitchFamily="66" charset="0"/>
              </a:rPr>
              <a:t>Independence</a:t>
            </a:r>
            <a:endParaRPr lang="en-GB" sz="4400" dirty="0">
              <a:latin typeface="Comic Sans MS" pitchFamily="66" charset="0"/>
            </a:endParaRPr>
          </a:p>
          <a:p>
            <a:pPr algn="ctr"/>
            <a:endParaRPr lang="en-US" sz="2800" dirty="0">
              <a:latin typeface="Comic Sans MS" pitchFamily="66" charset="0"/>
            </a:endParaRPr>
          </a:p>
          <a:p>
            <a:pPr algn="ctr"/>
            <a:r>
              <a:rPr lang="en-US" sz="2800" dirty="0">
                <a:latin typeface="Comic Sans MS" pitchFamily="66" charset="0"/>
              </a:rPr>
              <a:t>Children entering the classroom independently. </a:t>
            </a:r>
            <a:r>
              <a:rPr lang="en-US" sz="2800" dirty="0" err="1">
                <a:latin typeface="Comic Sans MS" pitchFamily="66" charset="0"/>
              </a:rPr>
              <a:t>Organising</a:t>
            </a:r>
            <a:r>
              <a:rPr lang="en-US" sz="2800" dirty="0">
                <a:latin typeface="Comic Sans MS" pitchFamily="66" charset="0"/>
              </a:rPr>
              <a:t> themselves. </a:t>
            </a:r>
            <a:endParaRPr lang="en-GB" sz="2800" dirty="0">
              <a:latin typeface="Comic Sans MS" pitchFamily="66" charset="0"/>
            </a:endParaRPr>
          </a:p>
          <a:p>
            <a:pPr algn="ctr"/>
            <a:r>
              <a:rPr lang="en-GB" sz="4000" dirty="0">
                <a:latin typeface="Comic Sans MS" pitchFamily="66" charset="0"/>
              </a:rPr>
              <a:t>Collection from </a:t>
            </a:r>
          </a:p>
          <a:p>
            <a:pPr algn="ctr"/>
            <a:r>
              <a:rPr lang="en-GB" sz="4000" dirty="0">
                <a:latin typeface="Comic Sans MS" pitchFamily="66" charset="0"/>
              </a:rPr>
              <a:t>school</a:t>
            </a:r>
          </a:p>
          <a:p>
            <a:pPr algn="ctr"/>
            <a:r>
              <a:rPr lang="en-GB" sz="2800" dirty="0">
                <a:latin typeface="Comic Sans MS" pitchFamily="66" charset="0"/>
              </a:rPr>
              <a:t>Please let the school know </a:t>
            </a:r>
          </a:p>
          <a:p>
            <a:pPr algn="ctr"/>
            <a:r>
              <a:rPr lang="en-GB" sz="2800" dirty="0">
                <a:latin typeface="Comic Sans MS" pitchFamily="66" charset="0"/>
              </a:rPr>
              <a:t>of any changes to the </a:t>
            </a:r>
          </a:p>
          <a:p>
            <a:pPr algn="ctr"/>
            <a:r>
              <a:rPr lang="en-GB" sz="2800" dirty="0">
                <a:latin typeface="Comic Sans MS" pitchFamily="66" charset="0"/>
              </a:rPr>
              <a:t>collection of your child in advance.</a:t>
            </a:r>
          </a:p>
          <a:p>
            <a:pPr algn="ctr"/>
            <a:endParaRPr lang="en-GB" sz="2800" dirty="0">
              <a:latin typeface="Comic Sans MS" pitchFamily="66" charset="0"/>
            </a:endParaRPr>
          </a:p>
          <a:p>
            <a:pPr algn="ctr"/>
            <a:endParaRPr lang="en-GB" sz="2800" dirty="0">
              <a:latin typeface="Comic Sans MS" pitchFamily="66" charset="0"/>
            </a:endParaRPr>
          </a:p>
          <a:p>
            <a:pPr algn="ctr"/>
            <a:endParaRPr lang="en-GB" sz="2800" dirty="0">
              <a:latin typeface="Comic Sans MS" pitchFamily="66" charset="0"/>
            </a:endParaRPr>
          </a:p>
          <a:p>
            <a:pPr algn="ctr"/>
            <a:endParaRPr lang="en-GB" sz="2800" dirty="0">
              <a:latin typeface="Comic Sans MS" pitchFamily="66" charset="0"/>
            </a:endParaRPr>
          </a:p>
          <a:p>
            <a:pPr algn="ctr"/>
            <a:endParaRPr lang="en-GB" sz="2800" dirty="0">
              <a:latin typeface="Comic Sans MS" pitchFamily="66" charset="0"/>
            </a:endParaRP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p:cTn id="7" dur="10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1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11">
                                            <p:txEl>
                                              <p:pRg st="2" end="2"/>
                                            </p:txEl>
                                          </p:spTgt>
                                        </p:tgtEl>
                                        <p:attrNameLst>
                                          <p:attrName>style.visibility</p:attrName>
                                        </p:attrNameLst>
                                      </p:cBhvr>
                                      <p:to>
                                        <p:strVal val="visible"/>
                                      </p:to>
                                    </p:set>
                                    <p:anim calcmode="lin" valueType="num">
                                      <p:cBhvr>
                                        <p:cTn id="14" dur="1000" fill="hold"/>
                                        <p:tgtEl>
                                          <p:spTgt spid="11">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11">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1">
                                            <p:txEl>
                                              <p:pRg st="2" end="2"/>
                                            </p:txEl>
                                          </p:spTgt>
                                        </p:tgtEl>
                                      </p:cBhvr>
                                    </p:animEffect>
                                  </p:childTnLst>
                                </p:cTn>
                              </p:par>
                              <p:par>
                                <p:cTn id="17" presetID="39" presetClass="entr" presetSubtype="0" accel="100000" fill="hold" nodeType="with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anim calcmode="lin" valueType="num">
                                      <p:cBhvr>
                                        <p:cTn id="19" dur="2000" fill="hold"/>
                                        <p:tgtEl>
                                          <p:spTgt spid="11">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0" dur="2000" fill="hold"/>
                                        <p:tgtEl>
                                          <p:spTgt spid="11">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1" dur="2000" fill="hold"/>
                                        <p:tgtEl>
                                          <p:spTgt spid="11">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22" dur="2000" fill="hold"/>
                                        <p:tgtEl>
                                          <p:spTgt spid="11">
                                            <p:txEl>
                                              <p:pRg st="3" end="3"/>
                                            </p:txEl>
                                          </p:spTgt>
                                        </p:tgtEl>
                                        <p:attrNameLst>
                                          <p:attrName>ppt_y</p:attrName>
                                        </p:attrNameLst>
                                      </p:cBhvr>
                                      <p:tavLst>
                                        <p:tav tm="0">
                                          <p:val>
                                            <p:strVal val="#ppt_y"/>
                                          </p:val>
                                        </p:tav>
                                        <p:tav tm="100000">
                                          <p:val>
                                            <p:strVal val="#ppt_y"/>
                                          </p:val>
                                        </p:tav>
                                      </p:tavLst>
                                    </p:anim>
                                  </p:childTnLst>
                                </p:cTn>
                              </p:par>
                              <p:par>
                                <p:cTn id="23" presetID="39" presetClass="entr" presetSubtype="0" accel="100000" fill="hold" nodeType="withEffect">
                                  <p:stCondLst>
                                    <p:cond delay="0"/>
                                  </p:stCondLst>
                                  <p:childTnLst>
                                    <p:set>
                                      <p:cBhvr>
                                        <p:cTn id="24" dur="1" fill="hold">
                                          <p:stCondLst>
                                            <p:cond delay="0"/>
                                          </p:stCondLst>
                                        </p:cTn>
                                        <p:tgtEl>
                                          <p:spTgt spid="11">
                                            <p:txEl>
                                              <p:pRg st="4" end="4"/>
                                            </p:txEl>
                                          </p:spTgt>
                                        </p:tgtEl>
                                        <p:attrNameLst>
                                          <p:attrName>style.visibility</p:attrName>
                                        </p:attrNameLst>
                                      </p:cBhvr>
                                      <p:to>
                                        <p:strVal val="visible"/>
                                      </p:to>
                                    </p:set>
                                    <p:anim calcmode="lin" valueType="num">
                                      <p:cBhvr>
                                        <p:cTn id="25" dur="2000" fill="hold"/>
                                        <p:tgtEl>
                                          <p:spTgt spid="11">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6" dur="2000" fill="hold"/>
                                        <p:tgtEl>
                                          <p:spTgt spid="11">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7" dur="2000" fill="hold"/>
                                        <p:tgtEl>
                                          <p:spTgt spid="11">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28" dur="2000" fill="hold"/>
                                        <p:tgtEl>
                                          <p:spTgt spid="11">
                                            <p:txEl>
                                              <p:pRg st="4" end="4"/>
                                            </p:txEl>
                                          </p:spTgt>
                                        </p:tgtEl>
                                        <p:attrNameLst>
                                          <p:attrName>ppt_y</p:attrName>
                                        </p:attrNameLst>
                                      </p:cBhvr>
                                      <p:tavLst>
                                        <p:tav tm="0">
                                          <p:val>
                                            <p:strVal val="#ppt_y"/>
                                          </p:val>
                                        </p:tav>
                                        <p:tav tm="100000">
                                          <p:val>
                                            <p:strVal val="#ppt_y"/>
                                          </p:val>
                                        </p:tav>
                                      </p:tavLst>
                                    </p:anim>
                                  </p:childTnLst>
                                </p:cTn>
                              </p:par>
                              <p:par>
                                <p:cTn id="29" presetID="39" presetClass="entr" presetSubtype="0" accel="100000" fill="hold" nodeType="withEffect">
                                  <p:stCondLst>
                                    <p:cond delay="0"/>
                                  </p:stCondLst>
                                  <p:childTnLst>
                                    <p:set>
                                      <p:cBhvr>
                                        <p:cTn id="30" dur="1" fill="hold">
                                          <p:stCondLst>
                                            <p:cond delay="0"/>
                                          </p:stCondLst>
                                        </p:cTn>
                                        <p:tgtEl>
                                          <p:spTgt spid="11">
                                            <p:txEl>
                                              <p:pRg st="5" end="5"/>
                                            </p:txEl>
                                          </p:spTgt>
                                        </p:tgtEl>
                                        <p:attrNameLst>
                                          <p:attrName>style.visibility</p:attrName>
                                        </p:attrNameLst>
                                      </p:cBhvr>
                                      <p:to>
                                        <p:strVal val="visible"/>
                                      </p:to>
                                    </p:set>
                                    <p:anim calcmode="lin" valueType="num">
                                      <p:cBhvr>
                                        <p:cTn id="31" dur="2000" fill="hold"/>
                                        <p:tgtEl>
                                          <p:spTgt spid="11">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2000" fill="hold"/>
                                        <p:tgtEl>
                                          <p:spTgt spid="11">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2000" fill="hold"/>
                                        <p:tgtEl>
                                          <p:spTgt spid="11">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2000" fill="hold"/>
                                        <p:tgtEl>
                                          <p:spTgt spid="11">
                                            <p:txEl>
                                              <p:pRg st="5" end="5"/>
                                            </p:txEl>
                                          </p:spTgt>
                                        </p:tgtEl>
                                        <p:attrNameLst>
                                          <p:attrName>ppt_y</p:attrName>
                                        </p:attrNameLst>
                                      </p:cBhvr>
                                      <p:tavLst>
                                        <p:tav tm="0">
                                          <p:val>
                                            <p:strVal val="#ppt_y"/>
                                          </p:val>
                                        </p:tav>
                                        <p:tav tm="100000">
                                          <p:val>
                                            <p:strVal val="#ppt_y"/>
                                          </p:val>
                                        </p:tav>
                                      </p:tavLst>
                                    </p:anim>
                                  </p:childTnLst>
                                </p:cTn>
                              </p:par>
                              <p:par>
                                <p:cTn id="35" presetID="39" presetClass="entr" presetSubtype="0" accel="100000" fill="hold" nodeType="withEffect">
                                  <p:stCondLst>
                                    <p:cond delay="0"/>
                                  </p:stCondLst>
                                  <p:childTnLst>
                                    <p:set>
                                      <p:cBhvr>
                                        <p:cTn id="36" dur="1" fill="hold">
                                          <p:stCondLst>
                                            <p:cond delay="0"/>
                                          </p:stCondLst>
                                        </p:cTn>
                                        <p:tgtEl>
                                          <p:spTgt spid="11">
                                            <p:txEl>
                                              <p:pRg st="6" end="6"/>
                                            </p:txEl>
                                          </p:spTgt>
                                        </p:tgtEl>
                                        <p:attrNameLst>
                                          <p:attrName>style.visibility</p:attrName>
                                        </p:attrNameLst>
                                      </p:cBhvr>
                                      <p:to>
                                        <p:strVal val="visible"/>
                                      </p:to>
                                    </p:set>
                                    <p:anim calcmode="lin" valueType="num">
                                      <p:cBhvr>
                                        <p:cTn id="37" dur="2000" fill="hold"/>
                                        <p:tgtEl>
                                          <p:spTgt spid="11">
                                            <p:txEl>
                                              <p:pRg st="6" end="6"/>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8" dur="2000" fill="hold"/>
                                        <p:tgtEl>
                                          <p:spTgt spid="11">
                                            <p:txEl>
                                              <p:pRg st="6" end="6"/>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9" dur="2000" fill="hold"/>
                                        <p:tgtEl>
                                          <p:spTgt spid="11">
                                            <p:txEl>
                                              <p:pRg st="6" end="6"/>
                                            </p:txEl>
                                          </p:spTgt>
                                        </p:tgtEl>
                                        <p:attrNameLst>
                                          <p:attrName>ppt_x</p:attrName>
                                        </p:attrNameLst>
                                      </p:cBhvr>
                                      <p:tavLst>
                                        <p:tav tm="0">
                                          <p:val>
                                            <p:strVal val="#ppt_x-.3"/>
                                          </p:val>
                                        </p:tav>
                                        <p:tav tm="50000">
                                          <p:val>
                                            <p:strVal val="#ppt_x"/>
                                          </p:val>
                                        </p:tav>
                                        <p:tav tm="100000">
                                          <p:val>
                                            <p:strVal val="#ppt_x"/>
                                          </p:val>
                                        </p:tav>
                                      </p:tavLst>
                                    </p:anim>
                                    <p:anim calcmode="lin" valueType="num">
                                      <p:cBhvr>
                                        <p:cTn id="40" dur="2000" fill="hold"/>
                                        <p:tgtEl>
                                          <p:spTgt spid="11">
                                            <p:txEl>
                                              <p:pRg st="6" end="6"/>
                                            </p:txEl>
                                          </p:spTgt>
                                        </p:tgtEl>
                                        <p:attrNameLst>
                                          <p:attrName>ppt_y</p:attrName>
                                        </p:attrNameLst>
                                      </p:cBhvr>
                                      <p:tavLst>
                                        <p:tav tm="0">
                                          <p:val>
                                            <p:strVal val="#ppt_y"/>
                                          </p:val>
                                        </p:tav>
                                        <p:tav tm="100000">
                                          <p:val>
                                            <p:strVal val="#ppt_y"/>
                                          </p:val>
                                        </p:tav>
                                      </p:tavLst>
                                    </p:anim>
                                  </p:childTnLst>
                                </p:cTn>
                              </p:par>
                              <p:par>
                                <p:cTn id="41" presetID="39" presetClass="entr" presetSubtype="0" accel="100000" fill="hold" nodeType="withEffect">
                                  <p:stCondLst>
                                    <p:cond delay="0"/>
                                  </p:stCondLst>
                                  <p:childTnLst>
                                    <p:set>
                                      <p:cBhvr>
                                        <p:cTn id="42" dur="1" fill="hold">
                                          <p:stCondLst>
                                            <p:cond delay="0"/>
                                          </p:stCondLst>
                                        </p:cTn>
                                        <p:tgtEl>
                                          <p:spTgt spid="11">
                                            <p:txEl>
                                              <p:pRg st="7" end="7"/>
                                            </p:txEl>
                                          </p:spTgt>
                                        </p:tgtEl>
                                        <p:attrNameLst>
                                          <p:attrName>style.visibility</p:attrName>
                                        </p:attrNameLst>
                                      </p:cBhvr>
                                      <p:to>
                                        <p:strVal val="visible"/>
                                      </p:to>
                                    </p:set>
                                    <p:anim calcmode="lin" valueType="num">
                                      <p:cBhvr>
                                        <p:cTn id="43" dur="2000" fill="hold"/>
                                        <p:tgtEl>
                                          <p:spTgt spid="11">
                                            <p:txEl>
                                              <p:pRg st="7" end="7"/>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4" dur="2000" fill="hold"/>
                                        <p:tgtEl>
                                          <p:spTgt spid="11">
                                            <p:txEl>
                                              <p:pRg st="7" end="7"/>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5" dur="2000" fill="hold"/>
                                        <p:tgtEl>
                                          <p:spTgt spid="11">
                                            <p:txEl>
                                              <p:pRg st="7" end="7"/>
                                            </p:txEl>
                                          </p:spTgt>
                                        </p:tgtEl>
                                        <p:attrNameLst>
                                          <p:attrName>ppt_x</p:attrName>
                                        </p:attrNameLst>
                                      </p:cBhvr>
                                      <p:tavLst>
                                        <p:tav tm="0">
                                          <p:val>
                                            <p:strVal val="#ppt_x-.3"/>
                                          </p:val>
                                        </p:tav>
                                        <p:tav tm="50000">
                                          <p:val>
                                            <p:strVal val="#ppt_x"/>
                                          </p:val>
                                        </p:tav>
                                        <p:tav tm="100000">
                                          <p:val>
                                            <p:strVal val="#ppt_x"/>
                                          </p:val>
                                        </p:tav>
                                      </p:tavLst>
                                    </p:anim>
                                    <p:anim calcmode="lin" valueType="num">
                                      <p:cBhvr>
                                        <p:cTn id="46" dur="2000" fill="hold"/>
                                        <p:tgtEl>
                                          <p:spTgt spid="11">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dirty="0"/>
          </a:p>
        </p:txBody>
      </p:sp>
      <p:pic>
        <p:nvPicPr>
          <p:cNvPr id="10" name="Picture 5" descr="C:\Documents and Settings\hbeattie\Local Settings\Temporary Internet Files\Content.IE5\UJS1UZ2B\MC900439459[1].jpg"/>
          <p:cNvPicPr>
            <a:picLocks noChangeAspect="1" noChangeArrowheads="1"/>
          </p:cNvPicPr>
          <p:nvPr/>
        </p:nvPicPr>
        <p:blipFill>
          <a:blip r:embed="rId2"/>
          <a:srcRect/>
          <a:stretch>
            <a:fillRect/>
          </a:stretch>
        </p:blipFill>
        <p:spPr bwMode="auto">
          <a:xfrm>
            <a:off x="0" y="0"/>
            <a:ext cx="9144000" cy="6871063"/>
          </a:xfrm>
          <a:prstGeom prst="rect">
            <a:avLst/>
          </a:prstGeom>
          <a:noFill/>
        </p:spPr>
      </p:pic>
      <p:sp>
        <p:nvSpPr>
          <p:cNvPr id="11" name="TextBox 10"/>
          <p:cNvSpPr txBox="1"/>
          <p:nvPr/>
        </p:nvSpPr>
        <p:spPr>
          <a:xfrm>
            <a:off x="2123728" y="260648"/>
            <a:ext cx="4813136" cy="9387185"/>
          </a:xfrm>
          <a:prstGeom prst="rect">
            <a:avLst/>
          </a:prstGeom>
          <a:noFill/>
        </p:spPr>
        <p:txBody>
          <a:bodyPr wrap="square" rtlCol="0">
            <a:spAutoFit/>
          </a:bodyPr>
          <a:lstStyle/>
          <a:p>
            <a:pPr algn="ctr"/>
            <a:r>
              <a:rPr lang="en-GB" sz="6000" dirty="0">
                <a:latin typeface="Comic Sans MS" pitchFamily="66" charset="0"/>
              </a:rPr>
              <a:t> </a:t>
            </a:r>
            <a:r>
              <a:rPr lang="en-GB" sz="4400" dirty="0">
                <a:latin typeface="Comic Sans MS" pitchFamily="66" charset="0"/>
              </a:rPr>
              <a:t>Communication</a:t>
            </a:r>
          </a:p>
          <a:p>
            <a:pPr algn="ctr"/>
            <a:endParaRPr lang="en-GB" sz="2800" dirty="0">
              <a:latin typeface="Comic Sans MS" pitchFamily="66" charset="0"/>
            </a:endParaRPr>
          </a:p>
          <a:p>
            <a:pPr algn="ctr"/>
            <a:r>
              <a:rPr lang="en-GB" sz="2800" dirty="0">
                <a:latin typeface="Comic Sans MS" pitchFamily="66" charset="0"/>
              </a:rPr>
              <a:t>Please look out for </a:t>
            </a:r>
          </a:p>
          <a:p>
            <a:pPr algn="ctr"/>
            <a:r>
              <a:rPr lang="en-GB" sz="2800" dirty="0">
                <a:latin typeface="Comic Sans MS" pitchFamily="66" charset="0"/>
              </a:rPr>
              <a:t>our school newsletter via </a:t>
            </a:r>
            <a:r>
              <a:rPr lang="en-GB" sz="2800" dirty="0" err="1">
                <a:latin typeface="Comic Sans MS" pitchFamily="66" charset="0"/>
              </a:rPr>
              <a:t>parentmail</a:t>
            </a:r>
            <a:r>
              <a:rPr lang="en-GB" sz="2800" dirty="0">
                <a:latin typeface="Comic Sans MS" pitchFamily="66" charset="0"/>
              </a:rPr>
              <a:t> and our weekly parent communication sheet online. </a:t>
            </a:r>
          </a:p>
          <a:p>
            <a:pPr algn="ctr"/>
            <a:r>
              <a:rPr lang="en-GB" sz="2800" dirty="0">
                <a:latin typeface="Comic Sans MS" pitchFamily="66" charset="0"/>
              </a:rPr>
              <a:t>Do check your child’s </a:t>
            </a:r>
          </a:p>
          <a:p>
            <a:pPr algn="ctr"/>
            <a:r>
              <a:rPr lang="en-GB" sz="2800" dirty="0">
                <a:latin typeface="Comic Sans MS" pitchFamily="66" charset="0"/>
              </a:rPr>
              <a:t>book bag and the school website for additional letters and information. Please respond promptly when necessary.</a:t>
            </a:r>
          </a:p>
          <a:p>
            <a:pPr algn="ctr"/>
            <a:endParaRPr lang="en-GB" sz="2800" dirty="0">
              <a:latin typeface="Comic Sans MS" pitchFamily="66" charset="0"/>
            </a:endParaRPr>
          </a:p>
          <a:p>
            <a:pPr algn="ctr"/>
            <a:endParaRPr lang="en-GB" sz="4000" dirty="0">
              <a:latin typeface="Comic Sans MS" pitchFamily="66" charset="0"/>
            </a:endParaRPr>
          </a:p>
          <a:p>
            <a:pPr algn="ctr"/>
            <a:r>
              <a:rPr lang="en-GB" sz="2800" dirty="0">
                <a:latin typeface="Comic Sans MS" pitchFamily="66" charset="0"/>
              </a:rPr>
              <a:t> </a:t>
            </a:r>
          </a:p>
          <a:p>
            <a:pPr algn="ctr"/>
            <a:endParaRPr lang="en-GB" sz="2800" dirty="0">
              <a:latin typeface="Comic Sans MS" pitchFamily="66" charset="0"/>
            </a:endParaRPr>
          </a:p>
          <a:p>
            <a:pPr algn="ctr"/>
            <a:endParaRPr lang="en-GB" sz="2800" dirty="0">
              <a:latin typeface="Comic Sans MS" pitchFamily="66" charset="0"/>
            </a:endParaRPr>
          </a:p>
          <a:p>
            <a:pPr algn="ctr"/>
            <a:endParaRPr lang="en-GB" sz="2800" dirty="0">
              <a:latin typeface="Comic Sans MS" pitchFamily="66" charset="0"/>
            </a:endParaRPr>
          </a:p>
          <a:p>
            <a:pPr algn="ctr"/>
            <a:endParaRPr lang="en-GB" sz="2800" dirty="0">
              <a:latin typeface="Comic Sans MS" pitchFamily="66" charset="0"/>
            </a:endParaRPr>
          </a:p>
        </p:txBody>
      </p:sp>
    </p:spTree>
    <p:extLst>
      <p:ext uri="{BB962C8B-B14F-4D97-AF65-F5344CB8AC3E}">
        <p14:creationId xmlns:p14="http://schemas.microsoft.com/office/powerpoint/2010/main" val="671590832"/>
      </p:ext>
    </p:extLst>
  </p:cSld>
  <p:clrMapOvr>
    <a:masterClrMapping/>
  </p:clrMapOvr>
  <p:transition spd="slow" advClick="0" advTm="10000">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p:cTn id="7" dur="10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1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
                                            <p:txEl>
                                              <p:pRg st="0" end="0"/>
                                            </p:txEl>
                                          </p:spTgt>
                                        </p:tgtEl>
                                      </p:cBhvr>
                                    </p:animEffect>
                                  </p:childTnLst>
                                </p:cTn>
                              </p:par>
                              <p:par>
                                <p:cTn id="10" presetID="39" presetClass="entr" presetSubtype="0" accel="100000" fill="hold" nodeType="withEffect">
                                  <p:stCondLst>
                                    <p:cond delay="0"/>
                                  </p:stCondLst>
                                  <p:childTnLst>
                                    <p:set>
                                      <p:cBhvr>
                                        <p:cTn id="11" dur="1" fill="hold">
                                          <p:stCondLst>
                                            <p:cond delay="0"/>
                                          </p:stCondLst>
                                        </p:cTn>
                                        <p:tgtEl>
                                          <p:spTgt spid="11">
                                            <p:txEl>
                                              <p:pRg st="2" end="2"/>
                                            </p:txEl>
                                          </p:spTgt>
                                        </p:tgtEl>
                                        <p:attrNameLst>
                                          <p:attrName>style.visibility</p:attrName>
                                        </p:attrNameLst>
                                      </p:cBhvr>
                                      <p:to>
                                        <p:strVal val="visible"/>
                                      </p:to>
                                    </p:set>
                                    <p:anim calcmode="lin" valueType="num">
                                      <p:cBhvr>
                                        <p:cTn id="12" dur="2000" fill="hold"/>
                                        <p:tgtEl>
                                          <p:spTgt spid="11">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3" dur="2000" fill="hold"/>
                                        <p:tgtEl>
                                          <p:spTgt spid="11">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4" dur="2000" fill="hold"/>
                                        <p:tgtEl>
                                          <p:spTgt spid="11">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15" dur="2000" fill="hold"/>
                                        <p:tgtEl>
                                          <p:spTgt spid="11">
                                            <p:txEl>
                                              <p:pRg st="2" end="2"/>
                                            </p:txEl>
                                          </p:spTgt>
                                        </p:tgtEl>
                                        <p:attrNameLst>
                                          <p:attrName>ppt_y</p:attrName>
                                        </p:attrNameLst>
                                      </p:cBhvr>
                                      <p:tavLst>
                                        <p:tav tm="0">
                                          <p:val>
                                            <p:strVal val="#ppt_y"/>
                                          </p:val>
                                        </p:tav>
                                        <p:tav tm="100000">
                                          <p:val>
                                            <p:strVal val="#ppt_y"/>
                                          </p:val>
                                        </p:tav>
                                      </p:tavLst>
                                    </p:anim>
                                  </p:childTnLst>
                                </p:cTn>
                              </p:par>
                              <p:par>
                                <p:cTn id="16" presetID="39" presetClass="entr" presetSubtype="0" accel="100000" fill="hold" nodeType="withEffect">
                                  <p:stCondLst>
                                    <p:cond delay="0"/>
                                  </p:stCondLst>
                                  <p:childTnLst>
                                    <p:set>
                                      <p:cBhvr>
                                        <p:cTn id="17" dur="1" fill="hold">
                                          <p:stCondLst>
                                            <p:cond delay="0"/>
                                          </p:stCondLst>
                                        </p:cTn>
                                        <p:tgtEl>
                                          <p:spTgt spid="11">
                                            <p:txEl>
                                              <p:pRg st="3" end="3"/>
                                            </p:txEl>
                                          </p:spTgt>
                                        </p:tgtEl>
                                        <p:attrNameLst>
                                          <p:attrName>style.visibility</p:attrName>
                                        </p:attrNameLst>
                                      </p:cBhvr>
                                      <p:to>
                                        <p:strVal val="visible"/>
                                      </p:to>
                                    </p:set>
                                    <p:anim calcmode="lin" valueType="num">
                                      <p:cBhvr>
                                        <p:cTn id="18" dur="2000" fill="hold"/>
                                        <p:tgtEl>
                                          <p:spTgt spid="11">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9" dur="2000" fill="hold"/>
                                        <p:tgtEl>
                                          <p:spTgt spid="11">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0" dur="2000" fill="hold"/>
                                        <p:tgtEl>
                                          <p:spTgt spid="11">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21" dur="2000" fill="hold"/>
                                        <p:tgtEl>
                                          <p:spTgt spid="11">
                                            <p:txEl>
                                              <p:pRg st="3" end="3"/>
                                            </p:txEl>
                                          </p:spTgt>
                                        </p:tgtEl>
                                        <p:attrNameLst>
                                          <p:attrName>ppt_y</p:attrName>
                                        </p:attrNameLst>
                                      </p:cBhvr>
                                      <p:tavLst>
                                        <p:tav tm="0">
                                          <p:val>
                                            <p:strVal val="#ppt_y"/>
                                          </p:val>
                                        </p:tav>
                                        <p:tav tm="100000">
                                          <p:val>
                                            <p:strVal val="#ppt_y"/>
                                          </p:val>
                                        </p:tav>
                                      </p:tavLst>
                                    </p:anim>
                                  </p:childTnLst>
                                </p:cTn>
                              </p:par>
                              <p:par>
                                <p:cTn id="22" presetID="39" presetClass="entr" presetSubtype="0" accel="100000" fill="hold" nodeType="withEffect">
                                  <p:stCondLst>
                                    <p:cond delay="0"/>
                                  </p:stCondLst>
                                  <p:childTnLst>
                                    <p:set>
                                      <p:cBhvr>
                                        <p:cTn id="23" dur="1" fill="hold">
                                          <p:stCondLst>
                                            <p:cond delay="0"/>
                                          </p:stCondLst>
                                        </p:cTn>
                                        <p:tgtEl>
                                          <p:spTgt spid="11">
                                            <p:txEl>
                                              <p:pRg st="4" end="4"/>
                                            </p:txEl>
                                          </p:spTgt>
                                        </p:tgtEl>
                                        <p:attrNameLst>
                                          <p:attrName>style.visibility</p:attrName>
                                        </p:attrNameLst>
                                      </p:cBhvr>
                                      <p:to>
                                        <p:strVal val="visible"/>
                                      </p:to>
                                    </p:set>
                                    <p:anim calcmode="lin" valueType="num">
                                      <p:cBhvr>
                                        <p:cTn id="24" dur="2000" fill="hold"/>
                                        <p:tgtEl>
                                          <p:spTgt spid="11">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5" dur="2000" fill="hold"/>
                                        <p:tgtEl>
                                          <p:spTgt spid="11">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6" dur="2000" fill="hold"/>
                                        <p:tgtEl>
                                          <p:spTgt spid="11">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27" dur="2000" fill="hold"/>
                                        <p:tgtEl>
                                          <p:spTgt spid="11">
                                            <p:txEl>
                                              <p:pRg st="4" end="4"/>
                                            </p:txEl>
                                          </p:spTgt>
                                        </p:tgtEl>
                                        <p:attrNameLst>
                                          <p:attrName>ppt_y</p:attrName>
                                        </p:attrNameLst>
                                      </p:cBhvr>
                                      <p:tavLst>
                                        <p:tav tm="0">
                                          <p:val>
                                            <p:strVal val="#ppt_y"/>
                                          </p:val>
                                        </p:tav>
                                        <p:tav tm="100000">
                                          <p:val>
                                            <p:strVal val="#ppt_y"/>
                                          </p:val>
                                        </p:tav>
                                      </p:tavLst>
                                    </p:anim>
                                  </p:childTnLst>
                                </p:cTn>
                              </p:par>
                              <p:par>
                                <p:cTn id="28" presetID="39" presetClass="entr" presetSubtype="0" accel="100000" fill="hold" nodeType="withEffect">
                                  <p:stCondLst>
                                    <p:cond delay="0"/>
                                  </p:stCondLst>
                                  <p:childTnLst>
                                    <p:set>
                                      <p:cBhvr>
                                        <p:cTn id="29" dur="1" fill="hold">
                                          <p:stCondLst>
                                            <p:cond delay="0"/>
                                          </p:stCondLst>
                                        </p:cTn>
                                        <p:tgtEl>
                                          <p:spTgt spid="11">
                                            <p:txEl>
                                              <p:pRg st="5" end="5"/>
                                            </p:txEl>
                                          </p:spTgt>
                                        </p:tgtEl>
                                        <p:attrNameLst>
                                          <p:attrName>style.visibility</p:attrName>
                                        </p:attrNameLst>
                                      </p:cBhvr>
                                      <p:to>
                                        <p:strVal val="visible"/>
                                      </p:to>
                                    </p:set>
                                    <p:anim calcmode="lin" valueType="num">
                                      <p:cBhvr>
                                        <p:cTn id="30" dur="2000" fill="hold"/>
                                        <p:tgtEl>
                                          <p:spTgt spid="11">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1" dur="2000" fill="hold"/>
                                        <p:tgtEl>
                                          <p:spTgt spid="11">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2" dur="2000" fill="hold"/>
                                        <p:tgtEl>
                                          <p:spTgt spid="11">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33" dur="2000" fill="hold"/>
                                        <p:tgtEl>
                                          <p:spTgt spid="11">
                                            <p:txEl>
                                              <p:pRg st="5" end="5"/>
                                            </p:txEl>
                                          </p:spTgt>
                                        </p:tgtEl>
                                        <p:attrNameLst>
                                          <p:attrName>ppt_y</p:attrName>
                                        </p:attrNameLst>
                                      </p:cBhvr>
                                      <p:tavLst>
                                        <p:tav tm="0">
                                          <p:val>
                                            <p:strVal val="#ppt_y"/>
                                          </p:val>
                                        </p:tav>
                                        <p:tav tm="100000">
                                          <p:val>
                                            <p:strVal val="#ppt_y"/>
                                          </p:val>
                                        </p:tav>
                                      </p:tavLst>
                                    </p:anim>
                                  </p:childTnLst>
                                </p:cTn>
                              </p:par>
                              <p:par>
                                <p:cTn id="34" presetID="39" presetClass="entr" presetSubtype="0" accel="100000" fill="hold" nodeType="withEffect">
                                  <p:stCondLst>
                                    <p:cond delay="0"/>
                                  </p:stCondLst>
                                  <p:childTnLst>
                                    <p:set>
                                      <p:cBhvr>
                                        <p:cTn id="35" dur="1" fill="hold">
                                          <p:stCondLst>
                                            <p:cond delay="0"/>
                                          </p:stCondLst>
                                        </p:cTn>
                                        <p:tgtEl>
                                          <p:spTgt spid="11">
                                            <p:txEl>
                                              <p:pRg st="8" end="8"/>
                                            </p:txEl>
                                          </p:spTgt>
                                        </p:tgtEl>
                                        <p:attrNameLst>
                                          <p:attrName>style.visibility</p:attrName>
                                        </p:attrNameLst>
                                      </p:cBhvr>
                                      <p:to>
                                        <p:strVal val="visible"/>
                                      </p:to>
                                    </p:set>
                                    <p:anim calcmode="lin" valueType="num">
                                      <p:cBhvr>
                                        <p:cTn id="36" dur="2000" fill="hold"/>
                                        <p:tgtEl>
                                          <p:spTgt spid="11">
                                            <p:txEl>
                                              <p:pRg st="8" end="8"/>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7" dur="2000" fill="hold"/>
                                        <p:tgtEl>
                                          <p:spTgt spid="11">
                                            <p:txEl>
                                              <p:pRg st="8" end="8"/>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8" dur="2000" fill="hold"/>
                                        <p:tgtEl>
                                          <p:spTgt spid="11">
                                            <p:txEl>
                                              <p:pRg st="8" end="8"/>
                                            </p:txEl>
                                          </p:spTgt>
                                        </p:tgtEl>
                                        <p:attrNameLst>
                                          <p:attrName>ppt_x</p:attrName>
                                        </p:attrNameLst>
                                      </p:cBhvr>
                                      <p:tavLst>
                                        <p:tav tm="0">
                                          <p:val>
                                            <p:strVal val="#ppt_x-.3"/>
                                          </p:val>
                                        </p:tav>
                                        <p:tav tm="50000">
                                          <p:val>
                                            <p:strVal val="#ppt_x"/>
                                          </p:val>
                                        </p:tav>
                                        <p:tav tm="100000">
                                          <p:val>
                                            <p:strVal val="#ppt_x"/>
                                          </p:val>
                                        </p:tav>
                                      </p:tavLst>
                                    </p:anim>
                                    <p:anim calcmode="lin" valueType="num">
                                      <p:cBhvr>
                                        <p:cTn id="39" dur="2000" fill="hold"/>
                                        <p:tgtEl>
                                          <p:spTgt spid="11">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dirty="0"/>
          </a:p>
        </p:txBody>
      </p:sp>
      <p:pic>
        <p:nvPicPr>
          <p:cNvPr id="10" name="Picture 5" descr="C:\Documents and Settings\hbeattie\Local Settings\Temporary Internet Files\Content.IE5\UJS1UZ2B\MC900439459[1].jpg"/>
          <p:cNvPicPr>
            <a:picLocks noChangeAspect="1" noChangeArrowheads="1"/>
          </p:cNvPicPr>
          <p:nvPr/>
        </p:nvPicPr>
        <p:blipFill>
          <a:blip r:embed="rId2"/>
          <a:srcRect/>
          <a:stretch>
            <a:fillRect/>
          </a:stretch>
        </p:blipFill>
        <p:spPr bwMode="auto">
          <a:xfrm>
            <a:off x="0" y="0"/>
            <a:ext cx="9144000" cy="6871063"/>
          </a:xfrm>
          <a:prstGeom prst="rect">
            <a:avLst/>
          </a:prstGeom>
          <a:noFill/>
        </p:spPr>
      </p:pic>
      <p:sp>
        <p:nvSpPr>
          <p:cNvPr id="11" name="TextBox 10"/>
          <p:cNvSpPr txBox="1"/>
          <p:nvPr/>
        </p:nvSpPr>
        <p:spPr>
          <a:xfrm>
            <a:off x="2123728" y="260648"/>
            <a:ext cx="4813136" cy="8525411"/>
          </a:xfrm>
          <a:prstGeom prst="rect">
            <a:avLst/>
          </a:prstGeom>
          <a:noFill/>
        </p:spPr>
        <p:txBody>
          <a:bodyPr wrap="square" rtlCol="0">
            <a:spAutoFit/>
          </a:bodyPr>
          <a:lstStyle/>
          <a:p>
            <a:pPr algn="ctr"/>
            <a:r>
              <a:rPr lang="en-GB" sz="6000" dirty="0">
                <a:latin typeface="Comic Sans MS" pitchFamily="66" charset="0"/>
              </a:rPr>
              <a:t> Water</a:t>
            </a:r>
          </a:p>
          <a:p>
            <a:pPr algn="ctr"/>
            <a:endParaRPr lang="en-GB" sz="2800" dirty="0">
              <a:latin typeface="Comic Sans MS" pitchFamily="66" charset="0"/>
            </a:endParaRPr>
          </a:p>
          <a:p>
            <a:pPr algn="ctr"/>
            <a:r>
              <a:rPr lang="en-GB" sz="2800" dirty="0">
                <a:latin typeface="Comic Sans MS" pitchFamily="66" charset="0"/>
              </a:rPr>
              <a:t>We do offer water at break time and upon request. Children may now bring their own named water bottle into school. Please DO NOT send juice or squash, water only please. </a:t>
            </a:r>
          </a:p>
          <a:p>
            <a:pPr algn="ctr"/>
            <a:endParaRPr lang="en-GB" sz="2800" dirty="0">
              <a:latin typeface="Comic Sans MS" pitchFamily="66" charset="0"/>
            </a:endParaRPr>
          </a:p>
          <a:p>
            <a:pPr algn="ctr"/>
            <a:endParaRPr lang="en-GB" sz="2800" dirty="0">
              <a:latin typeface="Comic Sans MS" pitchFamily="66" charset="0"/>
            </a:endParaRPr>
          </a:p>
          <a:p>
            <a:pPr algn="ctr"/>
            <a:endParaRPr lang="en-GB" sz="4000" dirty="0">
              <a:latin typeface="Comic Sans MS" pitchFamily="66" charset="0"/>
            </a:endParaRPr>
          </a:p>
          <a:p>
            <a:pPr algn="ctr"/>
            <a:r>
              <a:rPr lang="en-GB" sz="2800" dirty="0">
                <a:latin typeface="Comic Sans MS" pitchFamily="66" charset="0"/>
              </a:rPr>
              <a:t> </a:t>
            </a:r>
          </a:p>
          <a:p>
            <a:pPr algn="ctr"/>
            <a:endParaRPr lang="en-GB" sz="2800" dirty="0">
              <a:latin typeface="Comic Sans MS" pitchFamily="66" charset="0"/>
            </a:endParaRPr>
          </a:p>
          <a:p>
            <a:pPr algn="ctr"/>
            <a:endParaRPr lang="en-GB" sz="2800" dirty="0">
              <a:latin typeface="Comic Sans MS" pitchFamily="66" charset="0"/>
            </a:endParaRPr>
          </a:p>
          <a:p>
            <a:pPr algn="ctr"/>
            <a:endParaRPr lang="en-GB" sz="2800" dirty="0">
              <a:latin typeface="Comic Sans MS" pitchFamily="66" charset="0"/>
            </a:endParaRPr>
          </a:p>
          <a:p>
            <a:pPr algn="ctr"/>
            <a:endParaRPr lang="en-GB" sz="2800" dirty="0">
              <a:latin typeface="Comic Sans MS" pitchFamily="66" charset="0"/>
            </a:endParaRPr>
          </a:p>
        </p:txBody>
      </p:sp>
    </p:spTree>
  </p:cSld>
  <p:clrMapOvr>
    <a:masterClrMapping/>
  </p:clrMapOvr>
  <p:transition spd="slow" advClick="0" advTm="10000">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p:cTn id="7" dur="10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1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
                                            <p:txEl>
                                              <p:pRg st="0" end="0"/>
                                            </p:txEl>
                                          </p:spTgt>
                                        </p:tgtEl>
                                      </p:cBhvr>
                                    </p:animEffect>
                                  </p:childTnLst>
                                </p:cTn>
                              </p:par>
                              <p:par>
                                <p:cTn id="10" presetID="39" presetClass="entr" presetSubtype="0" accel="100000" fill="hold" nodeType="withEffect">
                                  <p:stCondLst>
                                    <p:cond delay="0"/>
                                  </p:stCondLst>
                                  <p:childTnLst>
                                    <p:set>
                                      <p:cBhvr>
                                        <p:cTn id="11" dur="1" fill="hold">
                                          <p:stCondLst>
                                            <p:cond delay="0"/>
                                          </p:stCondLst>
                                        </p:cTn>
                                        <p:tgtEl>
                                          <p:spTgt spid="11">
                                            <p:txEl>
                                              <p:pRg st="2" end="2"/>
                                            </p:txEl>
                                          </p:spTgt>
                                        </p:tgtEl>
                                        <p:attrNameLst>
                                          <p:attrName>style.visibility</p:attrName>
                                        </p:attrNameLst>
                                      </p:cBhvr>
                                      <p:to>
                                        <p:strVal val="visible"/>
                                      </p:to>
                                    </p:set>
                                    <p:anim calcmode="lin" valueType="num">
                                      <p:cBhvr>
                                        <p:cTn id="12" dur="2000" fill="hold"/>
                                        <p:tgtEl>
                                          <p:spTgt spid="11">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3" dur="2000" fill="hold"/>
                                        <p:tgtEl>
                                          <p:spTgt spid="11">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4" dur="2000" fill="hold"/>
                                        <p:tgtEl>
                                          <p:spTgt spid="11">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15" dur="2000" fill="hold"/>
                                        <p:tgtEl>
                                          <p:spTgt spid="11">
                                            <p:txEl>
                                              <p:pRg st="2" end="2"/>
                                            </p:txEl>
                                          </p:spTgt>
                                        </p:tgtEl>
                                        <p:attrNameLst>
                                          <p:attrName>ppt_y</p:attrName>
                                        </p:attrNameLst>
                                      </p:cBhvr>
                                      <p:tavLst>
                                        <p:tav tm="0">
                                          <p:val>
                                            <p:strVal val="#ppt_y"/>
                                          </p:val>
                                        </p:tav>
                                        <p:tav tm="100000">
                                          <p:val>
                                            <p:strVal val="#ppt_y"/>
                                          </p:val>
                                        </p:tav>
                                      </p:tavLst>
                                    </p:anim>
                                  </p:childTnLst>
                                </p:cTn>
                              </p:par>
                              <p:par>
                                <p:cTn id="16" presetID="39" presetClass="entr" presetSubtype="0" accel="100000" fill="hold" nodeType="withEffect">
                                  <p:stCondLst>
                                    <p:cond delay="0"/>
                                  </p:stCondLst>
                                  <p:childTnLst>
                                    <p:set>
                                      <p:cBhvr>
                                        <p:cTn id="17" dur="1" fill="hold">
                                          <p:stCondLst>
                                            <p:cond delay="0"/>
                                          </p:stCondLst>
                                        </p:cTn>
                                        <p:tgtEl>
                                          <p:spTgt spid="11">
                                            <p:txEl>
                                              <p:pRg st="6" end="6"/>
                                            </p:txEl>
                                          </p:spTgt>
                                        </p:tgtEl>
                                        <p:attrNameLst>
                                          <p:attrName>style.visibility</p:attrName>
                                        </p:attrNameLst>
                                      </p:cBhvr>
                                      <p:to>
                                        <p:strVal val="visible"/>
                                      </p:to>
                                    </p:set>
                                    <p:anim calcmode="lin" valueType="num">
                                      <p:cBhvr>
                                        <p:cTn id="18" dur="2000" fill="hold"/>
                                        <p:tgtEl>
                                          <p:spTgt spid="11">
                                            <p:txEl>
                                              <p:pRg st="6" end="6"/>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9" dur="2000" fill="hold"/>
                                        <p:tgtEl>
                                          <p:spTgt spid="11">
                                            <p:txEl>
                                              <p:pRg st="6" end="6"/>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0" dur="2000" fill="hold"/>
                                        <p:tgtEl>
                                          <p:spTgt spid="11">
                                            <p:txEl>
                                              <p:pRg st="6" end="6"/>
                                            </p:txEl>
                                          </p:spTgt>
                                        </p:tgtEl>
                                        <p:attrNameLst>
                                          <p:attrName>ppt_x</p:attrName>
                                        </p:attrNameLst>
                                      </p:cBhvr>
                                      <p:tavLst>
                                        <p:tav tm="0">
                                          <p:val>
                                            <p:strVal val="#ppt_x-.3"/>
                                          </p:val>
                                        </p:tav>
                                        <p:tav tm="50000">
                                          <p:val>
                                            <p:strVal val="#ppt_x"/>
                                          </p:val>
                                        </p:tav>
                                        <p:tav tm="100000">
                                          <p:val>
                                            <p:strVal val="#ppt_x"/>
                                          </p:val>
                                        </p:tav>
                                      </p:tavLst>
                                    </p:anim>
                                    <p:anim calcmode="lin" valueType="num">
                                      <p:cBhvr>
                                        <p:cTn id="21" dur="2000" fill="hold"/>
                                        <p:tgtEl>
                                          <p:spTgt spid="1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dirty="0"/>
          </a:p>
        </p:txBody>
      </p:sp>
      <p:pic>
        <p:nvPicPr>
          <p:cNvPr id="10" name="Picture 5" descr="C:\Documents and Settings\hbeattie\Local Settings\Temporary Internet Files\Content.IE5\UJS1UZ2B\MC900439459[1].jpg"/>
          <p:cNvPicPr>
            <a:picLocks noChangeAspect="1" noChangeArrowheads="1"/>
          </p:cNvPicPr>
          <p:nvPr/>
        </p:nvPicPr>
        <p:blipFill>
          <a:blip r:embed="rId2"/>
          <a:srcRect/>
          <a:stretch>
            <a:fillRect/>
          </a:stretch>
        </p:blipFill>
        <p:spPr bwMode="auto">
          <a:xfrm>
            <a:off x="0" y="0"/>
            <a:ext cx="9144000" cy="6871063"/>
          </a:xfrm>
          <a:prstGeom prst="rect">
            <a:avLst/>
          </a:prstGeom>
          <a:noFill/>
        </p:spPr>
      </p:pic>
      <p:sp>
        <p:nvSpPr>
          <p:cNvPr id="11" name="TextBox 10"/>
          <p:cNvSpPr txBox="1"/>
          <p:nvPr/>
        </p:nvSpPr>
        <p:spPr>
          <a:xfrm>
            <a:off x="1714480" y="714356"/>
            <a:ext cx="5715040" cy="5324535"/>
          </a:xfrm>
          <a:prstGeom prst="rect">
            <a:avLst/>
          </a:prstGeom>
          <a:noFill/>
        </p:spPr>
        <p:txBody>
          <a:bodyPr wrap="square" rtlCol="0">
            <a:spAutoFit/>
          </a:bodyPr>
          <a:lstStyle/>
          <a:p>
            <a:pPr algn="ctr"/>
            <a:r>
              <a:rPr lang="en-GB" sz="6000" dirty="0">
                <a:latin typeface="Comic Sans MS" pitchFamily="66" charset="0"/>
              </a:rPr>
              <a:t> Holidays</a:t>
            </a:r>
          </a:p>
          <a:p>
            <a:pPr algn="ctr"/>
            <a:r>
              <a:rPr lang="en-GB" sz="2800" dirty="0">
                <a:latin typeface="Comic Sans MS" pitchFamily="66" charset="0"/>
              </a:rPr>
              <a:t>Year 1 is a very</a:t>
            </a:r>
          </a:p>
          <a:p>
            <a:pPr algn="ctr"/>
            <a:r>
              <a:rPr lang="en-GB" sz="2800" dirty="0">
                <a:latin typeface="Comic Sans MS" pitchFamily="66" charset="0"/>
              </a:rPr>
              <a:t> busy year. We will regularly assess the children’s progress throughout the year.</a:t>
            </a:r>
          </a:p>
          <a:p>
            <a:pPr algn="ctr"/>
            <a:r>
              <a:rPr lang="en-GB" sz="2800" dirty="0">
                <a:latin typeface="Comic Sans MS" pitchFamily="66" charset="0"/>
              </a:rPr>
              <a:t>Unless there are </a:t>
            </a:r>
          </a:p>
          <a:p>
            <a:pPr algn="ctr"/>
            <a:r>
              <a:rPr lang="en-GB" sz="2800" dirty="0">
                <a:latin typeface="Comic Sans MS" pitchFamily="66" charset="0"/>
              </a:rPr>
              <a:t>exceptional circumstances </a:t>
            </a:r>
          </a:p>
          <a:p>
            <a:pPr algn="ctr"/>
            <a:r>
              <a:rPr lang="en-GB" sz="2800" dirty="0">
                <a:latin typeface="Comic Sans MS" pitchFamily="66" charset="0"/>
              </a:rPr>
              <a:t>please do not take your </a:t>
            </a:r>
          </a:p>
          <a:p>
            <a:pPr algn="ctr"/>
            <a:r>
              <a:rPr lang="en-GB" sz="2800" dirty="0">
                <a:latin typeface="Comic Sans MS" pitchFamily="66" charset="0"/>
              </a:rPr>
              <a:t>child out of school during</a:t>
            </a:r>
          </a:p>
          <a:p>
            <a:pPr algn="ctr"/>
            <a:r>
              <a:rPr lang="en-GB" sz="2800" dirty="0">
                <a:latin typeface="Comic Sans MS" pitchFamily="66" charset="0"/>
              </a:rPr>
              <a:t> term time. </a:t>
            </a:r>
          </a:p>
          <a:p>
            <a:pPr algn="ctr"/>
            <a:endParaRPr lang="en-GB" sz="2800" dirty="0">
              <a:latin typeface="Comic Sans MS" pitchFamily="66" charset="0"/>
            </a:endParaRPr>
          </a:p>
        </p:txBody>
      </p:sp>
    </p:spTree>
  </p:cSld>
  <p:clrMapOvr>
    <a:masterClrMapping/>
  </p:clrMapOvr>
  <p:transition spd="slow" advClick="0" advTm="10000">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p:cTn id="7" dur="10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1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
                                            <p:txEl>
                                              <p:pRg st="0" end="0"/>
                                            </p:txEl>
                                          </p:spTgt>
                                        </p:tgtEl>
                                      </p:cBhvr>
                                    </p:animEffect>
                                  </p:childTnLst>
                                </p:cTn>
                              </p:par>
                              <p:par>
                                <p:cTn id="10" presetID="39" presetClass="entr" presetSubtype="0" accel="100000" fill="hold" nodeType="with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 calcmode="lin" valueType="num">
                                      <p:cBhvr>
                                        <p:cTn id="12" dur="2000" fill="hold"/>
                                        <p:tgtEl>
                                          <p:spTgt spid="11">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3" dur="2000" fill="hold"/>
                                        <p:tgtEl>
                                          <p:spTgt spid="11">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4" dur="2000" fill="hold"/>
                                        <p:tgtEl>
                                          <p:spTgt spid="11">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5" dur="2000" fill="hold"/>
                                        <p:tgtEl>
                                          <p:spTgt spid="11">
                                            <p:txEl>
                                              <p:pRg st="1" end="1"/>
                                            </p:txEl>
                                          </p:spTgt>
                                        </p:tgtEl>
                                        <p:attrNameLst>
                                          <p:attrName>ppt_y</p:attrName>
                                        </p:attrNameLst>
                                      </p:cBhvr>
                                      <p:tavLst>
                                        <p:tav tm="0">
                                          <p:val>
                                            <p:strVal val="#ppt_y"/>
                                          </p:val>
                                        </p:tav>
                                        <p:tav tm="100000">
                                          <p:val>
                                            <p:strVal val="#ppt_y"/>
                                          </p:val>
                                        </p:tav>
                                      </p:tavLst>
                                    </p:anim>
                                  </p:childTnLst>
                                </p:cTn>
                              </p:par>
                              <p:par>
                                <p:cTn id="16" presetID="39" presetClass="entr" presetSubtype="0" accel="100000" fill="hold" nodeType="withEffect">
                                  <p:stCondLst>
                                    <p:cond delay="0"/>
                                  </p:stCondLst>
                                  <p:childTnLst>
                                    <p:set>
                                      <p:cBhvr>
                                        <p:cTn id="17" dur="1" fill="hold">
                                          <p:stCondLst>
                                            <p:cond delay="0"/>
                                          </p:stCondLst>
                                        </p:cTn>
                                        <p:tgtEl>
                                          <p:spTgt spid="11">
                                            <p:txEl>
                                              <p:pRg st="2" end="2"/>
                                            </p:txEl>
                                          </p:spTgt>
                                        </p:tgtEl>
                                        <p:attrNameLst>
                                          <p:attrName>style.visibility</p:attrName>
                                        </p:attrNameLst>
                                      </p:cBhvr>
                                      <p:to>
                                        <p:strVal val="visible"/>
                                      </p:to>
                                    </p:set>
                                    <p:anim calcmode="lin" valueType="num">
                                      <p:cBhvr>
                                        <p:cTn id="18" dur="2000" fill="hold"/>
                                        <p:tgtEl>
                                          <p:spTgt spid="11">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9" dur="2000" fill="hold"/>
                                        <p:tgtEl>
                                          <p:spTgt spid="11">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0" dur="2000" fill="hold"/>
                                        <p:tgtEl>
                                          <p:spTgt spid="11">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1" dur="2000" fill="hold"/>
                                        <p:tgtEl>
                                          <p:spTgt spid="11">
                                            <p:txEl>
                                              <p:pRg st="2" end="2"/>
                                            </p:txEl>
                                          </p:spTgt>
                                        </p:tgtEl>
                                        <p:attrNameLst>
                                          <p:attrName>ppt_y</p:attrName>
                                        </p:attrNameLst>
                                      </p:cBhvr>
                                      <p:tavLst>
                                        <p:tav tm="0">
                                          <p:val>
                                            <p:strVal val="#ppt_y"/>
                                          </p:val>
                                        </p:tav>
                                        <p:tav tm="100000">
                                          <p:val>
                                            <p:strVal val="#ppt_y"/>
                                          </p:val>
                                        </p:tav>
                                      </p:tavLst>
                                    </p:anim>
                                  </p:childTnLst>
                                </p:cTn>
                              </p:par>
                              <p:par>
                                <p:cTn id="22" presetID="39" presetClass="entr" presetSubtype="0" accel="100000" fill="hold" nodeType="withEffect">
                                  <p:stCondLst>
                                    <p:cond delay="0"/>
                                  </p:stCondLst>
                                  <p:childTnLst>
                                    <p:set>
                                      <p:cBhvr>
                                        <p:cTn id="23" dur="1" fill="hold">
                                          <p:stCondLst>
                                            <p:cond delay="0"/>
                                          </p:stCondLst>
                                        </p:cTn>
                                        <p:tgtEl>
                                          <p:spTgt spid="11">
                                            <p:txEl>
                                              <p:pRg st="3" end="3"/>
                                            </p:txEl>
                                          </p:spTgt>
                                        </p:tgtEl>
                                        <p:attrNameLst>
                                          <p:attrName>style.visibility</p:attrName>
                                        </p:attrNameLst>
                                      </p:cBhvr>
                                      <p:to>
                                        <p:strVal val="visible"/>
                                      </p:to>
                                    </p:set>
                                    <p:anim calcmode="lin" valueType="num">
                                      <p:cBhvr>
                                        <p:cTn id="24" dur="2000" fill="hold"/>
                                        <p:tgtEl>
                                          <p:spTgt spid="11">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5" dur="2000" fill="hold"/>
                                        <p:tgtEl>
                                          <p:spTgt spid="11">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6" dur="2000" fill="hold"/>
                                        <p:tgtEl>
                                          <p:spTgt spid="11">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27" dur="2000" fill="hold"/>
                                        <p:tgtEl>
                                          <p:spTgt spid="11">
                                            <p:txEl>
                                              <p:pRg st="3" end="3"/>
                                            </p:txEl>
                                          </p:spTgt>
                                        </p:tgtEl>
                                        <p:attrNameLst>
                                          <p:attrName>ppt_y</p:attrName>
                                        </p:attrNameLst>
                                      </p:cBhvr>
                                      <p:tavLst>
                                        <p:tav tm="0">
                                          <p:val>
                                            <p:strVal val="#ppt_y"/>
                                          </p:val>
                                        </p:tav>
                                        <p:tav tm="100000">
                                          <p:val>
                                            <p:strVal val="#ppt_y"/>
                                          </p:val>
                                        </p:tav>
                                      </p:tavLst>
                                    </p:anim>
                                  </p:childTnLst>
                                </p:cTn>
                              </p:par>
                              <p:par>
                                <p:cTn id="28" presetID="39" presetClass="entr" presetSubtype="0" accel="100000" fill="hold" nodeType="withEffect">
                                  <p:stCondLst>
                                    <p:cond delay="0"/>
                                  </p:stCondLst>
                                  <p:childTnLst>
                                    <p:set>
                                      <p:cBhvr>
                                        <p:cTn id="29" dur="1" fill="hold">
                                          <p:stCondLst>
                                            <p:cond delay="0"/>
                                          </p:stCondLst>
                                        </p:cTn>
                                        <p:tgtEl>
                                          <p:spTgt spid="11">
                                            <p:txEl>
                                              <p:pRg st="4" end="4"/>
                                            </p:txEl>
                                          </p:spTgt>
                                        </p:tgtEl>
                                        <p:attrNameLst>
                                          <p:attrName>style.visibility</p:attrName>
                                        </p:attrNameLst>
                                      </p:cBhvr>
                                      <p:to>
                                        <p:strVal val="visible"/>
                                      </p:to>
                                    </p:set>
                                    <p:anim calcmode="lin" valueType="num">
                                      <p:cBhvr>
                                        <p:cTn id="30" dur="2000" fill="hold"/>
                                        <p:tgtEl>
                                          <p:spTgt spid="11">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1" dur="2000" fill="hold"/>
                                        <p:tgtEl>
                                          <p:spTgt spid="11">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2" dur="2000" fill="hold"/>
                                        <p:tgtEl>
                                          <p:spTgt spid="11">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33" dur="2000" fill="hold"/>
                                        <p:tgtEl>
                                          <p:spTgt spid="11">
                                            <p:txEl>
                                              <p:pRg st="4" end="4"/>
                                            </p:txEl>
                                          </p:spTgt>
                                        </p:tgtEl>
                                        <p:attrNameLst>
                                          <p:attrName>ppt_y</p:attrName>
                                        </p:attrNameLst>
                                      </p:cBhvr>
                                      <p:tavLst>
                                        <p:tav tm="0">
                                          <p:val>
                                            <p:strVal val="#ppt_y"/>
                                          </p:val>
                                        </p:tav>
                                        <p:tav tm="100000">
                                          <p:val>
                                            <p:strVal val="#ppt_y"/>
                                          </p:val>
                                        </p:tav>
                                      </p:tavLst>
                                    </p:anim>
                                  </p:childTnLst>
                                </p:cTn>
                              </p:par>
                              <p:par>
                                <p:cTn id="34" presetID="39" presetClass="entr" presetSubtype="0" accel="100000" fill="hold" nodeType="withEffect">
                                  <p:stCondLst>
                                    <p:cond delay="0"/>
                                  </p:stCondLst>
                                  <p:childTnLst>
                                    <p:set>
                                      <p:cBhvr>
                                        <p:cTn id="35" dur="1" fill="hold">
                                          <p:stCondLst>
                                            <p:cond delay="0"/>
                                          </p:stCondLst>
                                        </p:cTn>
                                        <p:tgtEl>
                                          <p:spTgt spid="11">
                                            <p:txEl>
                                              <p:pRg st="5" end="5"/>
                                            </p:txEl>
                                          </p:spTgt>
                                        </p:tgtEl>
                                        <p:attrNameLst>
                                          <p:attrName>style.visibility</p:attrName>
                                        </p:attrNameLst>
                                      </p:cBhvr>
                                      <p:to>
                                        <p:strVal val="visible"/>
                                      </p:to>
                                    </p:set>
                                    <p:anim calcmode="lin" valueType="num">
                                      <p:cBhvr>
                                        <p:cTn id="36" dur="2000" fill="hold"/>
                                        <p:tgtEl>
                                          <p:spTgt spid="11">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7" dur="2000" fill="hold"/>
                                        <p:tgtEl>
                                          <p:spTgt spid="11">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8" dur="2000" fill="hold"/>
                                        <p:tgtEl>
                                          <p:spTgt spid="11">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39" dur="2000" fill="hold"/>
                                        <p:tgtEl>
                                          <p:spTgt spid="11">
                                            <p:txEl>
                                              <p:pRg st="5" end="5"/>
                                            </p:txEl>
                                          </p:spTgt>
                                        </p:tgtEl>
                                        <p:attrNameLst>
                                          <p:attrName>ppt_y</p:attrName>
                                        </p:attrNameLst>
                                      </p:cBhvr>
                                      <p:tavLst>
                                        <p:tav tm="0">
                                          <p:val>
                                            <p:strVal val="#ppt_y"/>
                                          </p:val>
                                        </p:tav>
                                        <p:tav tm="100000">
                                          <p:val>
                                            <p:strVal val="#ppt_y"/>
                                          </p:val>
                                        </p:tav>
                                      </p:tavLst>
                                    </p:anim>
                                  </p:childTnLst>
                                </p:cTn>
                              </p:par>
                              <p:par>
                                <p:cTn id="40" presetID="39" presetClass="entr" presetSubtype="0" accel="100000" fill="hold" nodeType="withEffect">
                                  <p:stCondLst>
                                    <p:cond delay="0"/>
                                  </p:stCondLst>
                                  <p:childTnLst>
                                    <p:set>
                                      <p:cBhvr>
                                        <p:cTn id="41" dur="1" fill="hold">
                                          <p:stCondLst>
                                            <p:cond delay="0"/>
                                          </p:stCondLst>
                                        </p:cTn>
                                        <p:tgtEl>
                                          <p:spTgt spid="11">
                                            <p:txEl>
                                              <p:pRg st="6" end="6"/>
                                            </p:txEl>
                                          </p:spTgt>
                                        </p:tgtEl>
                                        <p:attrNameLst>
                                          <p:attrName>style.visibility</p:attrName>
                                        </p:attrNameLst>
                                      </p:cBhvr>
                                      <p:to>
                                        <p:strVal val="visible"/>
                                      </p:to>
                                    </p:set>
                                    <p:anim calcmode="lin" valueType="num">
                                      <p:cBhvr>
                                        <p:cTn id="42" dur="2000" fill="hold"/>
                                        <p:tgtEl>
                                          <p:spTgt spid="11">
                                            <p:txEl>
                                              <p:pRg st="6" end="6"/>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3" dur="2000" fill="hold"/>
                                        <p:tgtEl>
                                          <p:spTgt spid="11">
                                            <p:txEl>
                                              <p:pRg st="6" end="6"/>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4" dur="2000" fill="hold"/>
                                        <p:tgtEl>
                                          <p:spTgt spid="11">
                                            <p:txEl>
                                              <p:pRg st="6" end="6"/>
                                            </p:txEl>
                                          </p:spTgt>
                                        </p:tgtEl>
                                        <p:attrNameLst>
                                          <p:attrName>ppt_x</p:attrName>
                                        </p:attrNameLst>
                                      </p:cBhvr>
                                      <p:tavLst>
                                        <p:tav tm="0">
                                          <p:val>
                                            <p:strVal val="#ppt_x-.3"/>
                                          </p:val>
                                        </p:tav>
                                        <p:tav tm="50000">
                                          <p:val>
                                            <p:strVal val="#ppt_x"/>
                                          </p:val>
                                        </p:tav>
                                        <p:tav tm="100000">
                                          <p:val>
                                            <p:strVal val="#ppt_x"/>
                                          </p:val>
                                        </p:tav>
                                      </p:tavLst>
                                    </p:anim>
                                    <p:anim calcmode="lin" valueType="num">
                                      <p:cBhvr>
                                        <p:cTn id="45" dur="2000" fill="hold"/>
                                        <p:tgtEl>
                                          <p:spTgt spid="11">
                                            <p:txEl>
                                              <p:pRg st="6" end="6"/>
                                            </p:txEl>
                                          </p:spTgt>
                                        </p:tgtEl>
                                        <p:attrNameLst>
                                          <p:attrName>ppt_y</p:attrName>
                                        </p:attrNameLst>
                                      </p:cBhvr>
                                      <p:tavLst>
                                        <p:tav tm="0">
                                          <p:val>
                                            <p:strVal val="#ppt_y"/>
                                          </p:val>
                                        </p:tav>
                                        <p:tav tm="100000">
                                          <p:val>
                                            <p:strVal val="#ppt_y"/>
                                          </p:val>
                                        </p:tav>
                                      </p:tavLst>
                                    </p:anim>
                                  </p:childTnLst>
                                </p:cTn>
                              </p:par>
                              <p:par>
                                <p:cTn id="46" presetID="39" presetClass="entr" presetSubtype="0" accel="100000" fill="hold" nodeType="withEffect">
                                  <p:stCondLst>
                                    <p:cond delay="0"/>
                                  </p:stCondLst>
                                  <p:childTnLst>
                                    <p:set>
                                      <p:cBhvr>
                                        <p:cTn id="47" dur="1" fill="hold">
                                          <p:stCondLst>
                                            <p:cond delay="0"/>
                                          </p:stCondLst>
                                        </p:cTn>
                                        <p:tgtEl>
                                          <p:spTgt spid="11">
                                            <p:txEl>
                                              <p:pRg st="7" end="7"/>
                                            </p:txEl>
                                          </p:spTgt>
                                        </p:tgtEl>
                                        <p:attrNameLst>
                                          <p:attrName>style.visibility</p:attrName>
                                        </p:attrNameLst>
                                      </p:cBhvr>
                                      <p:to>
                                        <p:strVal val="visible"/>
                                      </p:to>
                                    </p:set>
                                    <p:anim calcmode="lin" valueType="num">
                                      <p:cBhvr>
                                        <p:cTn id="48" dur="2000" fill="hold"/>
                                        <p:tgtEl>
                                          <p:spTgt spid="11">
                                            <p:txEl>
                                              <p:pRg st="7" end="7"/>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9" dur="2000" fill="hold"/>
                                        <p:tgtEl>
                                          <p:spTgt spid="11">
                                            <p:txEl>
                                              <p:pRg st="7" end="7"/>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0" dur="2000" fill="hold"/>
                                        <p:tgtEl>
                                          <p:spTgt spid="11">
                                            <p:txEl>
                                              <p:pRg st="7" end="7"/>
                                            </p:txEl>
                                          </p:spTgt>
                                        </p:tgtEl>
                                        <p:attrNameLst>
                                          <p:attrName>ppt_x</p:attrName>
                                        </p:attrNameLst>
                                      </p:cBhvr>
                                      <p:tavLst>
                                        <p:tav tm="0">
                                          <p:val>
                                            <p:strVal val="#ppt_x-.3"/>
                                          </p:val>
                                        </p:tav>
                                        <p:tav tm="50000">
                                          <p:val>
                                            <p:strVal val="#ppt_x"/>
                                          </p:val>
                                        </p:tav>
                                        <p:tav tm="100000">
                                          <p:val>
                                            <p:strVal val="#ppt_x"/>
                                          </p:val>
                                        </p:tav>
                                      </p:tavLst>
                                    </p:anim>
                                    <p:anim calcmode="lin" valueType="num">
                                      <p:cBhvr>
                                        <p:cTn id="51" dur="2000" fill="hold"/>
                                        <p:tgtEl>
                                          <p:spTgt spid="11">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dirty="0"/>
          </a:p>
        </p:txBody>
      </p:sp>
      <p:pic>
        <p:nvPicPr>
          <p:cNvPr id="10" name="Picture 5" descr="C:\Documents and Settings\hbeattie\Local Settings\Temporary Internet Files\Content.IE5\UJS1UZ2B\MC900439459[1].jpg"/>
          <p:cNvPicPr>
            <a:picLocks noChangeAspect="1" noChangeArrowheads="1"/>
          </p:cNvPicPr>
          <p:nvPr/>
        </p:nvPicPr>
        <p:blipFill>
          <a:blip r:embed="rId2"/>
          <a:srcRect/>
          <a:stretch>
            <a:fillRect/>
          </a:stretch>
        </p:blipFill>
        <p:spPr bwMode="auto">
          <a:xfrm>
            <a:off x="0" y="0"/>
            <a:ext cx="9144000" cy="6871063"/>
          </a:xfrm>
          <a:prstGeom prst="rect">
            <a:avLst/>
          </a:prstGeom>
          <a:noFill/>
        </p:spPr>
      </p:pic>
      <p:sp>
        <p:nvSpPr>
          <p:cNvPr id="11" name="TextBox 10"/>
          <p:cNvSpPr txBox="1"/>
          <p:nvPr/>
        </p:nvSpPr>
        <p:spPr>
          <a:xfrm>
            <a:off x="1714480" y="548680"/>
            <a:ext cx="5715040" cy="7417415"/>
          </a:xfrm>
          <a:prstGeom prst="rect">
            <a:avLst/>
          </a:prstGeom>
          <a:noFill/>
        </p:spPr>
        <p:txBody>
          <a:bodyPr wrap="square" rtlCol="0">
            <a:spAutoFit/>
          </a:bodyPr>
          <a:lstStyle/>
          <a:p>
            <a:pPr algn="ctr"/>
            <a:endParaRPr lang="en-GB" sz="2800" dirty="0">
              <a:latin typeface="Comic Sans MS" pitchFamily="66" charset="0"/>
            </a:endParaRPr>
          </a:p>
          <a:p>
            <a:pPr algn="ctr"/>
            <a:r>
              <a:rPr lang="en-GB" sz="2800" dirty="0">
                <a:latin typeface="Comic Sans MS" pitchFamily="66" charset="0"/>
              </a:rPr>
              <a:t>We promise to look </a:t>
            </a:r>
          </a:p>
          <a:p>
            <a:pPr algn="ctr"/>
            <a:r>
              <a:rPr lang="en-GB" sz="2800" dirty="0">
                <a:latin typeface="Comic Sans MS" pitchFamily="66" charset="0"/>
              </a:rPr>
              <a:t>after your child and </a:t>
            </a:r>
          </a:p>
          <a:p>
            <a:pPr algn="ctr"/>
            <a:r>
              <a:rPr lang="en-GB" sz="2800" dirty="0">
                <a:latin typeface="Comic Sans MS" pitchFamily="66" charset="0"/>
              </a:rPr>
              <a:t>we will make time for them </a:t>
            </a:r>
          </a:p>
          <a:p>
            <a:pPr algn="ctr"/>
            <a:r>
              <a:rPr lang="en-GB" sz="2800" dirty="0">
                <a:latin typeface="Comic Sans MS" pitchFamily="66" charset="0"/>
              </a:rPr>
              <a:t>to ask questions. </a:t>
            </a:r>
          </a:p>
          <a:p>
            <a:pPr algn="ctr"/>
            <a:endParaRPr lang="en-GB" sz="2800" dirty="0">
              <a:latin typeface="Comic Sans MS" pitchFamily="66" charset="0"/>
            </a:endParaRPr>
          </a:p>
          <a:p>
            <a:pPr algn="ctr"/>
            <a:r>
              <a:rPr lang="en-GB" sz="2800" dirty="0">
                <a:latin typeface="Comic Sans MS" pitchFamily="66" charset="0"/>
              </a:rPr>
              <a:t>They can talk to us about </a:t>
            </a:r>
          </a:p>
          <a:p>
            <a:pPr algn="ctr"/>
            <a:r>
              <a:rPr lang="en-GB" sz="2800" dirty="0">
                <a:latin typeface="Comic Sans MS" pitchFamily="66" charset="0"/>
              </a:rPr>
              <a:t>any worries they </a:t>
            </a:r>
          </a:p>
          <a:p>
            <a:pPr algn="ctr"/>
            <a:r>
              <a:rPr lang="en-GB" sz="2800" dirty="0">
                <a:latin typeface="Comic Sans MS" pitchFamily="66" charset="0"/>
              </a:rPr>
              <a:t>may have.</a:t>
            </a:r>
          </a:p>
          <a:p>
            <a:pPr algn="ctr"/>
            <a:endParaRPr lang="en-GB" sz="2800" dirty="0">
              <a:latin typeface="Comic Sans MS" pitchFamily="66" charset="0"/>
            </a:endParaRPr>
          </a:p>
          <a:p>
            <a:pPr algn="ctr"/>
            <a:r>
              <a:rPr lang="en-GB" sz="2800" dirty="0">
                <a:latin typeface="Comic Sans MS" pitchFamily="66" charset="0"/>
              </a:rPr>
              <a:t>If you have a concern it is always best to discuss this as soon as possible so that we can deal with </a:t>
            </a:r>
            <a:r>
              <a:rPr lang="en-GB" sz="2800">
                <a:latin typeface="Comic Sans MS" pitchFamily="66" charset="0"/>
              </a:rPr>
              <a:t>things promptly. </a:t>
            </a:r>
            <a:endParaRPr lang="en-GB" sz="2800" dirty="0">
              <a:latin typeface="Comic Sans MS" pitchFamily="66" charset="0"/>
            </a:endParaRPr>
          </a:p>
          <a:p>
            <a:pPr algn="ctr"/>
            <a:endParaRPr lang="en-GB" sz="2800" dirty="0">
              <a:latin typeface="Comic Sans MS" pitchFamily="66" charset="0"/>
            </a:endParaRPr>
          </a:p>
          <a:p>
            <a:pPr algn="ctr"/>
            <a:endParaRPr lang="en-GB" sz="2800" dirty="0">
              <a:latin typeface="Comic Sans MS" pitchFamily="66" charset="0"/>
            </a:endParaRPr>
          </a:p>
          <a:p>
            <a:pPr algn="ctr"/>
            <a:endParaRPr lang="en-GB" sz="2800" dirty="0">
              <a:latin typeface="Comic Sans MS" pitchFamily="66" charset="0"/>
            </a:endParaRPr>
          </a:p>
        </p:txBody>
      </p:sp>
    </p:spTree>
    <p:extLst>
      <p:ext uri="{BB962C8B-B14F-4D97-AF65-F5344CB8AC3E}">
        <p14:creationId xmlns:p14="http://schemas.microsoft.com/office/powerpoint/2010/main" val="2007761983"/>
      </p:ext>
    </p:extLst>
  </p:cSld>
  <p:clrMapOvr>
    <a:masterClrMapping/>
  </p:clrMapOvr>
  <p:transition spd="slow" advClick="0" advTm="1000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nodeType="with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 calcmode="lin" valueType="num">
                                      <p:cBhvr>
                                        <p:cTn id="7" dur="2000" fill="hold"/>
                                        <p:tgtEl>
                                          <p:spTgt spid="11">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2000" fill="hold"/>
                                        <p:tgtEl>
                                          <p:spTgt spid="11">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2000" fill="hold"/>
                                        <p:tgtEl>
                                          <p:spTgt spid="11">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2000" fill="hold"/>
                                        <p:tgtEl>
                                          <p:spTgt spid="11">
                                            <p:txEl>
                                              <p:pRg st="1" end="1"/>
                                            </p:txEl>
                                          </p:spTgt>
                                        </p:tgtEl>
                                        <p:attrNameLst>
                                          <p:attrName>ppt_y</p:attrName>
                                        </p:attrNameLst>
                                      </p:cBhvr>
                                      <p:tavLst>
                                        <p:tav tm="0">
                                          <p:val>
                                            <p:strVal val="#ppt_y"/>
                                          </p:val>
                                        </p:tav>
                                        <p:tav tm="100000">
                                          <p:val>
                                            <p:strVal val="#ppt_y"/>
                                          </p:val>
                                        </p:tav>
                                      </p:tavLst>
                                    </p:anim>
                                  </p:childTnLst>
                                </p:cTn>
                              </p:par>
                              <p:par>
                                <p:cTn id="11" presetID="39" presetClass="entr" presetSubtype="0" accel="100000" fill="hold" nodeType="withEffect">
                                  <p:stCondLst>
                                    <p:cond delay="0"/>
                                  </p:stCondLst>
                                  <p:childTnLst>
                                    <p:set>
                                      <p:cBhvr>
                                        <p:cTn id="12" dur="1" fill="hold">
                                          <p:stCondLst>
                                            <p:cond delay="0"/>
                                          </p:stCondLst>
                                        </p:cTn>
                                        <p:tgtEl>
                                          <p:spTgt spid="11">
                                            <p:txEl>
                                              <p:pRg st="2" end="2"/>
                                            </p:txEl>
                                          </p:spTgt>
                                        </p:tgtEl>
                                        <p:attrNameLst>
                                          <p:attrName>style.visibility</p:attrName>
                                        </p:attrNameLst>
                                      </p:cBhvr>
                                      <p:to>
                                        <p:strVal val="visible"/>
                                      </p:to>
                                    </p:set>
                                    <p:anim calcmode="lin" valueType="num">
                                      <p:cBhvr>
                                        <p:cTn id="13" dur="2000" fill="hold"/>
                                        <p:tgtEl>
                                          <p:spTgt spid="11">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4" dur="2000" fill="hold"/>
                                        <p:tgtEl>
                                          <p:spTgt spid="11">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5" dur="2000" fill="hold"/>
                                        <p:tgtEl>
                                          <p:spTgt spid="11">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16" dur="2000" fill="hold"/>
                                        <p:tgtEl>
                                          <p:spTgt spid="11">
                                            <p:txEl>
                                              <p:pRg st="2" end="2"/>
                                            </p:txEl>
                                          </p:spTgt>
                                        </p:tgtEl>
                                        <p:attrNameLst>
                                          <p:attrName>ppt_y</p:attrName>
                                        </p:attrNameLst>
                                      </p:cBhvr>
                                      <p:tavLst>
                                        <p:tav tm="0">
                                          <p:val>
                                            <p:strVal val="#ppt_y"/>
                                          </p:val>
                                        </p:tav>
                                        <p:tav tm="100000">
                                          <p:val>
                                            <p:strVal val="#ppt_y"/>
                                          </p:val>
                                        </p:tav>
                                      </p:tavLst>
                                    </p:anim>
                                  </p:childTnLst>
                                </p:cTn>
                              </p:par>
                              <p:par>
                                <p:cTn id="17" presetID="39" presetClass="entr" presetSubtype="0" accel="100000" fill="hold" nodeType="with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anim calcmode="lin" valueType="num">
                                      <p:cBhvr>
                                        <p:cTn id="19" dur="2000" fill="hold"/>
                                        <p:tgtEl>
                                          <p:spTgt spid="11">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0" dur="2000" fill="hold"/>
                                        <p:tgtEl>
                                          <p:spTgt spid="11">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1" dur="2000" fill="hold"/>
                                        <p:tgtEl>
                                          <p:spTgt spid="11">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22" dur="2000" fill="hold"/>
                                        <p:tgtEl>
                                          <p:spTgt spid="11">
                                            <p:txEl>
                                              <p:pRg st="3" end="3"/>
                                            </p:txEl>
                                          </p:spTgt>
                                        </p:tgtEl>
                                        <p:attrNameLst>
                                          <p:attrName>ppt_y</p:attrName>
                                        </p:attrNameLst>
                                      </p:cBhvr>
                                      <p:tavLst>
                                        <p:tav tm="0">
                                          <p:val>
                                            <p:strVal val="#ppt_y"/>
                                          </p:val>
                                        </p:tav>
                                        <p:tav tm="100000">
                                          <p:val>
                                            <p:strVal val="#ppt_y"/>
                                          </p:val>
                                        </p:tav>
                                      </p:tavLst>
                                    </p:anim>
                                  </p:childTnLst>
                                </p:cTn>
                              </p:par>
                              <p:par>
                                <p:cTn id="23" presetID="39" presetClass="entr" presetSubtype="0" accel="100000" fill="hold" nodeType="withEffect">
                                  <p:stCondLst>
                                    <p:cond delay="0"/>
                                  </p:stCondLst>
                                  <p:childTnLst>
                                    <p:set>
                                      <p:cBhvr>
                                        <p:cTn id="24" dur="1" fill="hold">
                                          <p:stCondLst>
                                            <p:cond delay="0"/>
                                          </p:stCondLst>
                                        </p:cTn>
                                        <p:tgtEl>
                                          <p:spTgt spid="11">
                                            <p:txEl>
                                              <p:pRg st="4" end="4"/>
                                            </p:txEl>
                                          </p:spTgt>
                                        </p:tgtEl>
                                        <p:attrNameLst>
                                          <p:attrName>style.visibility</p:attrName>
                                        </p:attrNameLst>
                                      </p:cBhvr>
                                      <p:to>
                                        <p:strVal val="visible"/>
                                      </p:to>
                                    </p:set>
                                    <p:anim calcmode="lin" valueType="num">
                                      <p:cBhvr>
                                        <p:cTn id="25" dur="2000" fill="hold"/>
                                        <p:tgtEl>
                                          <p:spTgt spid="11">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6" dur="2000" fill="hold"/>
                                        <p:tgtEl>
                                          <p:spTgt spid="11">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7" dur="2000" fill="hold"/>
                                        <p:tgtEl>
                                          <p:spTgt spid="11">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28" dur="2000" fill="hold"/>
                                        <p:tgtEl>
                                          <p:spTgt spid="11">
                                            <p:txEl>
                                              <p:pRg st="4" end="4"/>
                                            </p:txEl>
                                          </p:spTgt>
                                        </p:tgtEl>
                                        <p:attrNameLst>
                                          <p:attrName>ppt_y</p:attrName>
                                        </p:attrNameLst>
                                      </p:cBhvr>
                                      <p:tavLst>
                                        <p:tav tm="0">
                                          <p:val>
                                            <p:strVal val="#ppt_y"/>
                                          </p:val>
                                        </p:tav>
                                        <p:tav tm="100000">
                                          <p:val>
                                            <p:strVal val="#ppt_y"/>
                                          </p:val>
                                        </p:tav>
                                      </p:tavLst>
                                    </p:anim>
                                  </p:childTnLst>
                                </p:cTn>
                              </p:par>
                              <p:par>
                                <p:cTn id="29" presetID="39" presetClass="entr" presetSubtype="0" accel="100000" fill="hold" nodeType="withEffect">
                                  <p:stCondLst>
                                    <p:cond delay="0"/>
                                  </p:stCondLst>
                                  <p:childTnLst>
                                    <p:set>
                                      <p:cBhvr>
                                        <p:cTn id="30" dur="1" fill="hold">
                                          <p:stCondLst>
                                            <p:cond delay="0"/>
                                          </p:stCondLst>
                                        </p:cTn>
                                        <p:tgtEl>
                                          <p:spTgt spid="11">
                                            <p:txEl>
                                              <p:pRg st="6" end="6"/>
                                            </p:txEl>
                                          </p:spTgt>
                                        </p:tgtEl>
                                        <p:attrNameLst>
                                          <p:attrName>style.visibility</p:attrName>
                                        </p:attrNameLst>
                                      </p:cBhvr>
                                      <p:to>
                                        <p:strVal val="visible"/>
                                      </p:to>
                                    </p:set>
                                    <p:anim calcmode="lin" valueType="num">
                                      <p:cBhvr>
                                        <p:cTn id="31" dur="2000" fill="hold"/>
                                        <p:tgtEl>
                                          <p:spTgt spid="11">
                                            <p:txEl>
                                              <p:pRg st="6" end="6"/>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2000" fill="hold"/>
                                        <p:tgtEl>
                                          <p:spTgt spid="11">
                                            <p:txEl>
                                              <p:pRg st="6" end="6"/>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2000" fill="hold"/>
                                        <p:tgtEl>
                                          <p:spTgt spid="11">
                                            <p:txEl>
                                              <p:pRg st="6" end="6"/>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2000" fill="hold"/>
                                        <p:tgtEl>
                                          <p:spTgt spid="11">
                                            <p:txEl>
                                              <p:pRg st="6" end="6"/>
                                            </p:txEl>
                                          </p:spTgt>
                                        </p:tgtEl>
                                        <p:attrNameLst>
                                          <p:attrName>ppt_y</p:attrName>
                                        </p:attrNameLst>
                                      </p:cBhvr>
                                      <p:tavLst>
                                        <p:tav tm="0">
                                          <p:val>
                                            <p:strVal val="#ppt_y"/>
                                          </p:val>
                                        </p:tav>
                                        <p:tav tm="100000">
                                          <p:val>
                                            <p:strVal val="#ppt_y"/>
                                          </p:val>
                                        </p:tav>
                                      </p:tavLst>
                                    </p:anim>
                                  </p:childTnLst>
                                </p:cTn>
                              </p:par>
                              <p:par>
                                <p:cTn id="35" presetID="39" presetClass="entr" presetSubtype="0" accel="100000" fill="hold" nodeType="withEffect">
                                  <p:stCondLst>
                                    <p:cond delay="0"/>
                                  </p:stCondLst>
                                  <p:childTnLst>
                                    <p:set>
                                      <p:cBhvr>
                                        <p:cTn id="36" dur="1" fill="hold">
                                          <p:stCondLst>
                                            <p:cond delay="0"/>
                                          </p:stCondLst>
                                        </p:cTn>
                                        <p:tgtEl>
                                          <p:spTgt spid="11">
                                            <p:txEl>
                                              <p:pRg st="7" end="7"/>
                                            </p:txEl>
                                          </p:spTgt>
                                        </p:tgtEl>
                                        <p:attrNameLst>
                                          <p:attrName>style.visibility</p:attrName>
                                        </p:attrNameLst>
                                      </p:cBhvr>
                                      <p:to>
                                        <p:strVal val="visible"/>
                                      </p:to>
                                    </p:set>
                                    <p:anim calcmode="lin" valueType="num">
                                      <p:cBhvr>
                                        <p:cTn id="37" dur="2000" fill="hold"/>
                                        <p:tgtEl>
                                          <p:spTgt spid="11">
                                            <p:txEl>
                                              <p:pRg st="7" end="7"/>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8" dur="2000" fill="hold"/>
                                        <p:tgtEl>
                                          <p:spTgt spid="11">
                                            <p:txEl>
                                              <p:pRg st="7" end="7"/>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9" dur="2000" fill="hold"/>
                                        <p:tgtEl>
                                          <p:spTgt spid="11">
                                            <p:txEl>
                                              <p:pRg st="7" end="7"/>
                                            </p:txEl>
                                          </p:spTgt>
                                        </p:tgtEl>
                                        <p:attrNameLst>
                                          <p:attrName>ppt_x</p:attrName>
                                        </p:attrNameLst>
                                      </p:cBhvr>
                                      <p:tavLst>
                                        <p:tav tm="0">
                                          <p:val>
                                            <p:strVal val="#ppt_x-.3"/>
                                          </p:val>
                                        </p:tav>
                                        <p:tav tm="50000">
                                          <p:val>
                                            <p:strVal val="#ppt_x"/>
                                          </p:val>
                                        </p:tav>
                                        <p:tav tm="100000">
                                          <p:val>
                                            <p:strVal val="#ppt_x"/>
                                          </p:val>
                                        </p:tav>
                                      </p:tavLst>
                                    </p:anim>
                                    <p:anim calcmode="lin" valueType="num">
                                      <p:cBhvr>
                                        <p:cTn id="40" dur="2000" fill="hold"/>
                                        <p:tgtEl>
                                          <p:spTgt spid="11">
                                            <p:txEl>
                                              <p:pRg st="7" end="7"/>
                                            </p:txEl>
                                          </p:spTgt>
                                        </p:tgtEl>
                                        <p:attrNameLst>
                                          <p:attrName>ppt_y</p:attrName>
                                        </p:attrNameLst>
                                      </p:cBhvr>
                                      <p:tavLst>
                                        <p:tav tm="0">
                                          <p:val>
                                            <p:strVal val="#ppt_y"/>
                                          </p:val>
                                        </p:tav>
                                        <p:tav tm="100000">
                                          <p:val>
                                            <p:strVal val="#ppt_y"/>
                                          </p:val>
                                        </p:tav>
                                      </p:tavLst>
                                    </p:anim>
                                  </p:childTnLst>
                                </p:cTn>
                              </p:par>
                              <p:par>
                                <p:cTn id="41" presetID="39" presetClass="entr" presetSubtype="0" accel="100000" fill="hold" nodeType="withEffect">
                                  <p:stCondLst>
                                    <p:cond delay="0"/>
                                  </p:stCondLst>
                                  <p:childTnLst>
                                    <p:set>
                                      <p:cBhvr>
                                        <p:cTn id="42" dur="1" fill="hold">
                                          <p:stCondLst>
                                            <p:cond delay="0"/>
                                          </p:stCondLst>
                                        </p:cTn>
                                        <p:tgtEl>
                                          <p:spTgt spid="11">
                                            <p:txEl>
                                              <p:pRg st="8" end="8"/>
                                            </p:txEl>
                                          </p:spTgt>
                                        </p:tgtEl>
                                        <p:attrNameLst>
                                          <p:attrName>style.visibility</p:attrName>
                                        </p:attrNameLst>
                                      </p:cBhvr>
                                      <p:to>
                                        <p:strVal val="visible"/>
                                      </p:to>
                                    </p:set>
                                    <p:anim calcmode="lin" valueType="num">
                                      <p:cBhvr>
                                        <p:cTn id="43" dur="2000" fill="hold"/>
                                        <p:tgtEl>
                                          <p:spTgt spid="11">
                                            <p:txEl>
                                              <p:pRg st="8" end="8"/>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4" dur="2000" fill="hold"/>
                                        <p:tgtEl>
                                          <p:spTgt spid="11">
                                            <p:txEl>
                                              <p:pRg st="8" end="8"/>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5" dur="2000" fill="hold"/>
                                        <p:tgtEl>
                                          <p:spTgt spid="11">
                                            <p:txEl>
                                              <p:pRg st="8" end="8"/>
                                            </p:txEl>
                                          </p:spTgt>
                                        </p:tgtEl>
                                        <p:attrNameLst>
                                          <p:attrName>ppt_x</p:attrName>
                                        </p:attrNameLst>
                                      </p:cBhvr>
                                      <p:tavLst>
                                        <p:tav tm="0">
                                          <p:val>
                                            <p:strVal val="#ppt_x-.3"/>
                                          </p:val>
                                        </p:tav>
                                        <p:tav tm="50000">
                                          <p:val>
                                            <p:strVal val="#ppt_x"/>
                                          </p:val>
                                        </p:tav>
                                        <p:tav tm="100000">
                                          <p:val>
                                            <p:strVal val="#ppt_x"/>
                                          </p:val>
                                        </p:tav>
                                      </p:tavLst>
                                    </p:anim>
                                    <p:anim calcmode="lin" valueType="num">
                                      <p:cBhvr>
                                        <p:cTn id="46" dur="2000" fill="hold"/>
                                        <p:tgtEl>
                                          <p:spTgt spid="11">
                                            <p:txEl>
                                              <p:pRg st="8" end="8"/>
                                            </p:txEl>
                                          </p:spTgt>
                                        </p:tgtEl>
                                        <p:attrNameLst>
                                          <p:attrName>ppt_y</p:attrName>
                                        </p:attrNameLst>
                                      </p:cBhvr>
                                      <p:tavLst>
                                        <p:tav tm="0">
                                          <p:val>
                                            <p:strVal val="#ppt_y"/>
                                          </p:val>
                                        </p:tav>
                                        <p:tav tm="100000">
                                          <p:val>
                                            <p:strVal val="#ppt_y"/>
                                          </p:val>
                                        </p:tav>
                                      </p:tavLst>
                                    </p:anim>
                                  </p:childTnLst>
                                </p:cTn>
                              </p:par>
                              <p:par>
                                <p:cTn id="47" presetID="39" presetClass="entr" presetSubtype="0" accel="100000" fill="hold" nodeType="withEffect">
                                  <p:stCondLst>
                                    <p:cond delay="0"/>
                                  </p:stCondLst>
                                  <p:childTnLst>
                                    <p:set>
                                      <p:cBhvr>
                                        <p:cTn id="48" dur="1" fill="hold">
                                          <p:stCondLst>
                                            <p:cond delay="0"/>
                                          </p:stCondLst>
                                        </p:cTn>
                                        <p:tgtEl>
                                          <p:spTgt spid="11">
                                            <p:txEl>
                                              <p:pRg st="10" end="10"/>
                                            </p:txEl>
                                          </p:spTgt>
                                        </p:tgtEl>
                                        <p:attrNameLst>
                                          <p:attrName>style.visibility</p:attrName>
                                        </p:attrNameLst>
                                      </p:cBhvr>
                                      <p:to>
                                        <p:strVal val="visible"/>
                                      </p:to>
                                    </p:set>
                                    <p:anim calcmode="lin" valueType="num">
                                      <p:cBhvr>
                                        <p:cTn id="49" dur="2000" fill="hold"/>
                                        <p:tgtEl>
                                          <p:spTgt spid="11">
                                            <p:txEl>
                                              <p:pRg st="10" end="1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50" dur="2000" fill="hold"/>
                                        <p:tgtEl>
                                          <p:spTgt spid="11">
                                            <p:txEl>
                                              <p:pRg st="10" end="1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1" dur="2000" fill="hold"/>
                                        <p:tgtEl>
                                          <p:spTgt spid="11">
                                            <p:txEl>
                                              <p:pRg st="10" end="10"/>
                                            </p:txEl>
                                          </p:spTgt>
                                        </p:tgtEl>
                                        <p:attrNameLst>
                                          <p:attrName>ppt_x</p:attrName>
                                        </p:attrNameLst>
                                      </p:cBhvr>
                                      <p:tavLst>
                                        <p:tav tm="0">
                                          <p:val>
                                            <p:strVal val="#ppt_x-.3"/>
                                          </p:val>
                                        </p:tav>
                                        <p:tav tm="50000">
                                          <p:val>
                                            <p:strVal val="#ppt_x"/>
                                          </p:val>
                                        </p:tav>
                                        <p:tav tm="100000">
                                          <p:val>
                                            <p:strVal val="#ppt_x"/>
                                          </p:val>
                                        </p:tav>
                                      </p:tavLst>
                                    </p:anim>
                                    <p:anim calcmode="lin" valueType="num">
                                      <p:cBhvr>
                                        <p:cTn id="52" dur="2000" fill="hold"/>
                                        <p:tgtEl>
                                          <p:spTgt spid="11">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dirty="0"/>
          </a:p>
        </p:txBody>
      </p:sp>
      <p:pic>
        <p:nvPicPr>
          <p:cNvPr id="10" name="Picture 5" descr="C:\Documents and Settings\hbeattie\Local Settings\Temporary Internet Files\Content.IE5\UJS1UZ2B\MC900439459[1].jpg"/>
          <p:cNvPicPr>
            <a:picLocks noChangeAspect="1" noChangeArrowheads="1"/>
          </p:cNvPicPr>
          <p:nvPr/>
        </p:nvPicPr>
        <p:blipFill>
          <a:blip r:embed="rId2"/>
          <a:srcRect/>
          <a:stretch>
            <a:fillRect/>
          </a:stretch>
        </p:blipFill>
        <p:spPr bwMode="auto">
          <a:xfrm>
            <a:off x="0" y="14321"/>
            <a:ext cx="9144000" cy="6871063"/>
          </a:xfrm>
          <a:prstGeom prst="rect">
            <a:avLst/>
          </a:prstGeom>
          <a:noFill/>
        </p:spPr>
      </p:pic>
      <p:sp>
        <p:nvSpPr>
          <p:cNvPr id="11" name="TextBox 10"/>
          <p:cNvSpPr txBox="1"/>
          <p:nvPr/>
        </p:nvSpPr>
        <p:spPr>
          <a:xfrm>
            <a:off x="2237440" y="377547"/>
            <a:ext cx="4669120" cy="7448193"/>
          </a:xfrm>
          <a:prstGeom prst="rect">
            <a:avLst/>
          </a:prstGeom>
          <a:noFill/>
        </p:spPr>
        <p:txBody>
          <a:bodyPr wrap="square" rtlCol="0">
            <a:spAutoFit/>
          </a:bodyPr>
          <a:lstStyle/>
          <a:p>
            <a:pPr algn="ctr"/>
            <a:r>
              <a:rPr lang="en-GB" sz="6000" dirty="0">
                <a:latin typeface="Comic Sans MS" pitchFamily="66" charset="0"/>
              </a:rPr>
              <a:t> </a:t>
            </a:r>
            <a:r>
              <a:rPr lang="en-GB" sz="4800" dirty="0">
                <a:latin typeface="Comic Sans MS" pitchFamily="66" charset="0"/>
              </a:rPr>
              <a:t>Finally</a:t>
            </a:r>
          </a:p>
          <a:p>
            <a:pPr algn="ctr"/>
            <a:r>
              <a:rPr lang="en-GB" sz="2800" dirty="0">
                <a:latin typeface="Comic Sans MS" pitchFamily="66" charset="0"/>
              </a:rPr>
              <a:t>Please do not hesitate </a:t>
            </a:r>
          </a:p>
          <a:p>
            <a:pPr algn="ctr"/>
            <a:r>
              <a:rPr lang="en-GB" sz="2800" dirty="0">
                <a:latin typeface="Comic Sans MS" pitchFamily="66" charset="0"/>
              </a:rPr>
              <a:t>to speak to any of us if you have </a:t>
            </a:r>
          </a:p>
          <a:p>
            <a:pPr algn="ctr"/>
            <a:r>
              <a:rPr lang="en-GB" sz="2800" dirty="0">
                <a:latin typeface="Comic Sans MS" pitchFamily="66" charset="0"/>
              </a:rPr>
              <a:t>any queries. </a:t>
            </a:r>
          </a:p>
          <a:p>
            <a:pPr algn="ctr"/>
            <a:r>
              <a:rPr lang="en-GB" sz="2800" dirty="0">
                <a:latin typeface="Comic Sans MS" pitchFamily="66" charset="0"/>
              </a:rPr>
              <a:t>You can leave a phone message with the office or email the school office. We will always respond as soon as possible.</a:t>
            </a:r>
          </a:p>
          <a:p>
            <a:pPr algn="ctr"/>
            <a:r>
              <a:rPr lang="en-GB" sz="5400" dirty="0">
                <a:latin typeface="Comic Sans MS" pitchFamily="66" charset="0"/>
              </a:rPr>
              <a:t>Thank you! </a:t>
            </a:r>
          </a:p>
          <a:p>
            <a:pPr algn="ctr"/>
            <a:endParaRPr lang="en-GB" sz="2800" dirty="0">
              <a:latin typeface="Comic Sans MS" pitchFamily="66" charset="0"/>
            </a:endParaRPr>
          </a:p>
          <a:p>
            <a:pPr algn="ctr"/>
            <a:endParaRPr lang="en-GB" sz="2800" dirty="0">
              <a:latin typeface="Comic Sans MS" pitchFamily="66" charset="0"/>
            </a:endParaRPr>
          </a:p>
          <a:p>
            <a:pPr algn="ctr"/>
            <a:endParaRPr lang="en-GB" sz="2800" dirty="0">
              <a:latin typeface="Comic Sans MS" pitchFamily="66" charset="0"/>
            </a:endParaRPr>
          </a:p>
          <a:p>
            <a:pPr algn="ctr"/>
            <a:endParaRPr lang="en-GB" sz="2800" dirty="0">
              <a:latin typeface="Comic Sans MS" pitchFamily="66" charset="0"/>
            </a:endParaRPr>
          </a:p>
        </p:txBody>
      </p:sp>
    </p:spTree>
    <p:extLst>
      <p:ext uri="{BB962C8B-B14F-4D97-AF65-F5344CB8AC3E}">
        <p14:creationId xmlns:p14="http://schemas.microsoft.com/office/powerpoint/2010/main" val="2912260443"/>
      </p:ext>
    </p:extLst>
  </p:cSld>
  <p:clrMapOvr>
    <a:masterClrMapping/>
  </p:clrMapOvr>
  <p:transition spd="slow" advClick="0" advTm="10000">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p:cTn id="7" dur="10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1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
                                            <p:txEl>
                                              <p:pRg st="0" end="0"/>
                                            </p:txEl>
                                          </p:spTgt>
                                        </p:tgtEl>
                                      </p:cBhvr>
                                    </p:animEffect>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anim calcmode="lin" valueType="num">
                                      <p:cBhvr>
                                        <p:cTn id="13" dur="1000" fill="hold"/>
                                        <p:tgtEl>
                                          <p:spTgt spid="11">
                                            <p:txEl>
                                              <p:pRg st="1" end="1"/>
                                            </p:txEl>
                                          </p:spTgt>
                                        </p:tgtEl>
                                        <p:attrNameLst>
                                          <p:attrName>ppt_x</p:attrName>
                                        </p:attrNameLst>
                                      </p:cBhvr>
                                      <p:tavLst>
                                        <p:tav tm="0">
                                          <p:val>
                                            <p:strVal val="#ppt_x-.2"/>
                                          </p:val>
                                        </p:tav>
                                        <p:tav tm="100000">
                                          <p:val>
                                            <p:strVal val="#ppt_x"/>
                                          </p:val>
                                        </p:tav>
                                      </p:tavLst>
                                    </p:anim>
                                    <p:anim calcmode="lin" valueType="num">
                                      <p:cBhvr>
                                        <p:cTn id="14" dur="1000" fill="hold"/>
                                        <p:tgtEl>
                                          <p:spTgt spid="11">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5" dur="1000"/>
                                        <p:tgtEl>
                                          <p:spTgt spid="11">
                                            <p:txEl>
                                              <p:pRg st="1" end="1"/>
                                            </p:txEl>
                                          </p:spTgt>
                                        </p:tgtEl>
                                      </p:cBhvr>
                                    </p:animEffect>
                                  </p:childTnLst>
                                </p:cTn>
                              </p:par>
                              <p:par>
                                <p:cTn id="16" presetID="29" presetClass="entr" presetSubtype="0" fill="hold" nodeType="withEffect">
                                  <p:stCondLst>
                                    <p:cond delay="0"/>
                                  </p:stCondLst>
                                  <p:childTnLst>
                                    <p:set>
                                      <p:cBhvr>
                                        <p:cTn id="17" dur="1" fill="hold">
                                          <p:stCondLst>
                                            <p:cond delay="0"/>
                                          </p:stCondLst>
                                        </p:cTn>
                                        <p:tgtEl>
                                          <p:spTgt spid="11">
                                            <p:txEl>
                                              <p:pRg st="2" end="2"/>
                                            </p:txEl>
                                          </p:spTgt>
                                        </p:tgtEl>
                                        <p:attrNameLst>
                                          <p:attrName>style.visibility</p:attrName>
                                        </p:attrNameLst>
                                      </p:cBhvr>
                                      <p:to>
                                        <p:strVal val="visible"/>
                                      </p:to>
                                    </p:set>
                                    <p:anim calcmode="lin" valueType="num">
                                      <p:cBhvr>
                                        <p:cTn id="18" dur="1000" fill="hold"/>
                                        <p:tgtEl>
                                          <p:spTgt spid="11">
                                            <p:txEl>
                                              <p:pRg st="2" end="2"/>
                                            </p:txEl>
                                          </p:spTgt>
                                        </p:tgtEl>
                                        <p:attrNameLst>
                                          <p:attrName>ppt_x</p:attrName>
                                        </p:attrNameLst>
                                      </p:cBhvr>
                                      <p:tavLst>
                                        <p:tav tm="0">
                                          <p:val>
                                            <p:strVal val="#ppt_x-.2"/>
                                          </p:val>
                                        </p:tav>
                                        <p:tav tm="100000">
                                          <p:val>
                                            <p:strVal val="#ppt_x"/>
                                          </p:val>
                                        </p:tav>
                                      </p:tavLst>
                                    </p:anim>
                                    <p:anim calcmode="lin" valueType="num">
                                      <p:cBhvr>
                                        <p:cTn id="19" dur="1000" fill="hold"/>
                                        <p:tgtEl>
                                          <p:spTgt spid="11">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0" dur="1000"/>
                                        <p:tgtEl>
                                          <p:spTgt spid="11">
                                            <p:txEl>
                                              <p:pRg st="2" end="2"/>
                                            </p:txEl>
                                          </p:spTgt>
                                        </p:tgtEl>
                                      </p:cBhvr>
                                    </p:animEffect>
                                  </p:childTnLst>
                                </p:cTn>
                              </p:par>
                              <p:par>
                                <p:cTn id="21" presetID="29" presetClass="entr" presetSubtype="0" fill="hold" nodeType="withEffect">
                                  <p:stCondLst>
                                    <p:cond delay="0"/>
                                  </p:stCondLst>
                                  <p:childTnLst>
                                    <p:set>
                                      <p:cBhvr>
                                        <p:cTn id="22" dur="1" fill="hold">
                                          <p:stCondLst>
                                            <p:cond delay="0"/>
                                          </p:stCondLst>
                                        </p:cTn>
                                        <p:tgtEl>
                                          <p:spTgt spid="11">
                                            <p:txEl>
                                              <p:pRg st="3" end="3"/>
                                            </p:txEl>
                                          </p:spTgt>
                                        </p:tgtEl>
                                        <p:attrNameLst>
                                          <p:attrName>style.visibility</p:attrName>
                                        </p:attrNameLst>
                                      </p:cBhvr>
                                      <p:to>
                                        <p:strVal val="visible"/>
                                      </p:to>
                                    </p:set>
                                    <p:anim calcmode="lin" valueType="num">
                                      <p:cBhvr>
                                        <p:cTn id="23" dur="1000" fill="hold"/>
                                        <p:tgtEl>
                                          <p:spTgt spid="11">
                                            <p:txEl>
                                              <p:pRg st="3" end="3"/>
                                            </p:txEl>
                                          </p:spTgt>
                                        </p:tgtEl>
                                        <p:attrNameLst>
                                          <p:attrName>ppt_x</p:attrName>
                                        </p:attrNameLst>
                                      </p:cBhvr>
                                      <p:tavLst>
                                        <p:tav tm="0">
                                          <p:val>
                                            <p:strVal val="#ppt_x-.2"/>
                                          </p:val>
                                        </p:tav>
                                        <p:tav tm="100000">
                                          <p:val>
                                            <p:strVal val="#ppt_x"/>
                                          </p:val>
                                        </p:tav>
                                      </p:tavLst>
                                    </p:anim>
                                    <p:anim calcmode="lin" valueType="num">
                                      <p:cBhvr>
                                        <p:cTn id="24" dur="1000" fill="hold"/>
                                        <p:tgtEl>
                                          <p:spTgt spid="11">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5" dur="1000"/>
                                        <p:tgtEl>
                                          <p:spTgt spid="11">
                                            <p:txEl>
                                              <p:pRg st="3" end="3"/>
                                            </p:txEl>
                                          </p:spTgt>
                                        </p:tgtEl>
                                      </p:cBhvr>
                                    </p:animEffect>
                                  </p:childTnLst>
                                </p:cTn>
                              </p:par>
                              <p:par>
                                <p:cTn id="26" presetID="29" presetClass="entr" presetSubtype="0" fill="hold" nodeType="withEffect">
                                  <p:stCondLst>
                                    <p:cond delay="0"/>
                                  </p:stCondLst>
                                  <p:childTnLst>
                                    <p:set>
                                      <p:cBhvr>
                                        <p:cTn id="27" dur="1" fill="hold">
                                          <p:stCondLst>
                                            <p:cond delay="0"/>
                                          </p:stCondLst>
                                        </p:cTn>
                                        <p:tgtEl>
                                          <p:spTgt spid="11">
                                            <p:txEl>
                                              <p:pRg st="4" end="4"/>
                                            </p:txEl>
                                          </p:spTgt>
                                        </p:tgtEl>
                                        <p:attrNameLst>
                                          <p:attrName>style.visibility</p:attrName>
                                        </p:attrNameLst>
                                      </p:cBhvr>
                                      <p:to>
                                        <p:strVal val="visible"/>
                                      </p:to>
                                    </p:set>
                                    <p:anim calcmode="lin" valueType="num">
                                      <p:cBhvr>
                                        <p:cTn id="28" dur="1000" fill="hold"/>
                                        <p:tgtEl>
                                          <p:spTgt spid="11">
                                            <p:txEl>
                                              <p:pRg st="4" end="4"/>
                                            </p:txEl>
                                          </p:spTgt>
                                        </p:tgtEl>
                                        <p:attrNameLst>
                                          <p:attrName>ppt_x</p:attrName>
                                        </p:attrNameLst>
                                      </p:cBhvr>
                                      <p:tavLst>
                                        <p:tav tm="0">
                                          <p:val>
                                            <p:strVal val="#ppt_x-.2"/>
                                          </p:val>
                                        </p:tav>
                                        <p:tav tm="100000">
                                          <p:val>
                                            <p:strVal val="#ppt_x"/>
                                          </p:val>
                                        </p:tav>
                                      </p:tavLst>
                                    </p:anim>
                                    <p:anim calcmode="lin" valueType="num">
                                      <p:cBhvr>
                                        <p:cTn id="29" dur="1000" fill="hold"/>
                                        <p:tgtEl>
                                          <p:spTgt spid="11">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11">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nodeType="clickEffect">
                                  <p:stCondLst>
                                    <p:cond delay="0"/>
                                  </p:stCondLst>
                                  <p:childTnLst>
                                    <p:set>
                                      <p:cBhvr>
                                        <p:cTn id="34" dur="1" fill="hold">
                                          <p:stCondLst>
                                            <p:cond delay="0"/>
                                          </p:stCondLst>
                                        </p:cTn>
                                        <p:tgtEl>
                                          <p:spTgt spid="11">
                                            <p:txEl>
                                              <p:pRg st="5" end="5"/>
                                            </p:txEl>
                                          </p:spTgt>
                                        </p:tgtEl>
                                        <p:attrNameLst>
                                          <p:attrName>style.visibility</p:attrName>
                                        </p:attrNameLst>
                                      </p:cBhvr>
                                      <p:to>
                                        <p:strVal val="visible"/>
                                      </p:to>
                                    </p:set>
                                    <p:anim calcmode="lin" valueType="num">
                                      <p:cBhvr>
                                        <p:cTn id="35" dur="1000" fill="hold"/>
                                        <p:tgtEl>
                                          <p:spTgt spid="11">
                                            <p:txEl>
                                              <p:pRg st="5" end="5"/>
                                            </p:txEl>
                                          </p:spTgt>
                                        </p:tgtEl>
                                        <p:attrNameLst>
                                          <p:attrName>ppt_x</p:attrName>
                                        </p:attrNameLst>
                                      </p:cBhvr>
                                      <p:tavLst>
                                        <p:tav tm="0">
                                          <p:val>
                                            <p:strVal val="#ppt_x-.2"/>
                                          </p:val>
                                        </p:tav>
                                        <p:tav tm="100000">
                                          <p:val>
                                            <p:strVal val="#ppt_x"/>
                                          </p:val>
                                        </p:tav>
                                      </p:tavLst>
                                    </p:anim>
                                    <p:anim calcmode="lin" valueType="num">
                                      <p:cBhvr>
                                        <p:cTn id="36" dur="1000" fill="hold"/>
                                        <p:tgtEl>
                                          <p:spTgt spid="11">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dirty="0"/>
          </a:p>
        </p:txBody>
      </p:sp>
      <p:pic>
        <p:nvPicPr>
          <p:cNvPr id="10" name="Picture 5" descr="C:\Documents and Settings\hbeattie\Local Settings\Temporary Internet Files\Content.IE5\UJS1UZ2B\MC900439459[1].jpg"/>
          <p:cNvPicPr>
            <a:picLocks noChangeAspect="1" noChangeArrowheads="1"/>
          </p:cNvPicPr>
          <p:nvPr/>
        </p:nvPicPr>
        <p:blipFill>
          <a:blip r:embed="rId2"/>
          <a:srcRect/>
          <a:stretch>
            <a:fillRect/>
          </a:stretch>
        </p:blipFill>
        <p:spPr bwMode="auto">
          <a:xfrm>
            <a:off x="0" y="0"/>
            <a:ext cx="9144000" cy="6871063"/>
          </a:xfrm>
          <a:prstGeom prst="rect">
            <a:avLst/>
          </a:prstGeom>
          <a:noFill/>
        </p:spPr>
      </p:pic>
      <p:sp>
        <p:nvSpPr>
          <p:cNvPr id="11" name="TextBox 10"/>
          <p:cNvSpPr txBox="1"/>
          <p:nvPr/>
        </p:nvSpPr>
        <p:spPr>
          <a:xfrm>
            <a:off x="2357422" y="1071546"/>
            <a:ext cx="4500594" cy="6863417"/>
          </a:xfrm>
          <a:prstGeom prst="rect">
            <a:avLst/>
          </a:prstGeom>
          <a:noFill/>
        </p:spPr>
        <p:txBody>
          <a:bodyPr wrap="square" rtlCol="0">
            <a:spAutoFit/>
          </a:bodyPr>
          <a:lstStyle/>
          <a:p>
            <a:pPr algn="ctr"/>
            <a:r>
              <a:rPr lang="en-US" sz="2800" dirty="0">
                <a:latin typeface="Comic Sans MS" pitchFamily="66" charset="0"/>
              </a:rPr>
              <a:t>Curriculum information</a:t>
            </a:r>
          </a:p>
          <a:p>
            <a:pPr algn="ctr"/>
            <a:endParaRPr lang="en-US" sz="2800" dirty="0">
              <a:latin typeface="Comic Sans MS" pitchFamily="66" charset="0"/>
            </a:endParaRPr>
          </a:p>
          <a:p>
            <a:pPr algn="ctr"/>
            <a:endParaRPr lang="en-US" sz="2800" dirty="0">
              <a:latin typeface="Comic Sans MS" pitchFamily="66" charset="0"/>
            </a:endParaRPr>
          </a:p>
          <a:p>
            <a:pPr algn="ctr"/>
            <a:r>
              <a:rPr lang="en-US" sz="2800" dirty="0">
                <a:latin typeface="Comic Sans MS" pitchFamily="66" charset="0"/>
              </a:rPr>
              <a:t> </a:t>
            </a:r>
          </a:p>
          <a:p>
            <a:pPr algn="ctr"/>
            <a:r>
              <a:rPr lang="en-US" sz="2800" dirty="0">
                <a:latin typeface="Comic Sans MS" pitchFamily="66" charset="0"/>
              </a:rPr>
              <a:t>‘What we are learning’  sheet. </a:t>
            </a:r>
          </a:p>
          <a:p>
            <a:pPr algn="ctr"/>
            <a:endParaRPr lang="en-US" sz="2800" dirty="0">
              <a:latin typeface="Comic Sans MS" pitchFamily="66" charset="0"/>
            </a:endParaRPr>
          </a:p>
          <a:p>
            <a:pPr algn="ctr"/>
            <a:r>
              <a:rPr lang="en-US" sz="2800" dirty="0">
                <a:latin typeface="Comic Sans MS" pitchFamily="66" charset="0"/>
              </a:rPr>
              <a:t>Uploaded weekly onto the website. </a:t>
            </a:r>
            <a:endParaRPr lang="en-GB" sz="2800" dirty="0">
              <a:latin typeface="Comic Sans MS" pitchFamily="66" charset="0"/>
            </a:endParaRPr>
          </a:p>
          <a:p>
            <a:pPr algn="ctr"/>
            <a:endParaRPr lang="en-GB" sz="2800" b="1" dirty="0">
              <a:solidFill>
                <a:srgbClr val="00B0F0"/>
              </a:solidFill>
              <a:latin typeface="Jokerman" pitchFamily="82" charset="0"/>
            </a:endParaRPr>
          </a:p>
          <a:p>
            <a:pPr algn="ctr"/>
            <a:endParaRPr lang="en-GB" sz="2400" b="1" dirty="0">
              <a:latin typeface="Comic Sans MS" panose="030F0702030302020204" pitchFamily="66" charset="0"/>
            </a:endParaRPr>
          </a:p>
          <a:p>
            <a:pPr algn="ctr"/>
            <a:endParaRPr lang="en-GB" sz="6000" b="1" dirty="0">
              <a:solidFill>
                <a:srgbClr val="00B0F0"/>
              </a:solidFill>
              <a:latin typeface="Jokerman" pitchFamily="82" charset="0"/>
            </a:endParaRPr>
          </a:p>
          <a:p>
            <a:pPr algn="ctr"/>
            <a:endParaRPr lang="en-GB" sz="4000" dirty="0">
              <a:solidFill>
                <a:srgbClr val="00B0F0"/>
              </a:solidFill>
              <a:latin typeface="Jokerman" pitchFamily="82" charset="0"/>
            </a:endParaRPr>
          </a:p>
          <a:p>
            <a:pPr algn="ctr"/>
            <a:endParaRPr lang="en-GB" sz="3600" dirty="0">
              <a:latin typeface="Comic Sans MS" pitchFamily="66" charset="0"/>
            </a:endParaRPr>
          </a:p>
        </p:txBody>
      </p:sp>
    </p:spTree>
    <p:extLst>
      <p:ext uri="{BB962C8B-B14F-4D97-AF65-F5344CB8AC3E}">
        <p14:creationId xmlns:p14="http://schemas.microsoft.com/office/powerpoint/2010/main" val="4058695266"/>
      </p:ext>
    </p:extLst>
  </p:cSld>
  <p:clrMapOvr>
    <a:masterClrMapping/>
  </p:clrMapOvr>
  <p:transition spd="slow" advClick="0" advTm="10000">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p:cTn id="7" dur="20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8" dur="2000" fill="hold"/>
                                        <p:tgtEl>
                                          <p:spTgt spid="1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2000"/>
                                        <p:tgtEl>
                                          <p:spTgt spid="1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11">
                                            <p:txEl>
                                              <p:pRg st="3" end="3"/>
                                            </p:txEl>
                                          </p:spTgt>
                                        </p:tgtEl>
                                        <p:attrNameLst>
                                          <p:attrName>style.visibility</p:attrName>
                                        </p:attrNameLst>
                                      </p:cBhvr>
                                      <p:to>
                                        <p:strVal val="visible"/>
                                      </p:to>
                                    </p:set>
                                    <p:anim calcmode="lin" valueType="num">
                                      <p:cBhvr>
                                        <p:cTn id="14" dur="2000" fill="hold"/>
                                        <p:tgtEl>
                                          <p:spTgt spid="11">
                                            <p:txEl>
                                              <p:pRg st="3" end="3"/>
                                            </p:txEl>
                                          </p:spTgt>
                                        </p:tgtEl>
                                        <p:attrNameLst>
                                          <p:attrName>ppt_x</p:attrName>
                                        </p:attrNameLst>
                                      </p:cBhvr>
                                      <p:tavLst>
                                        <p:tav tm="0">
                                          <p:val>
                                            <p:strVal val="#ppt_x-.2"/>
                                          </p:val>
                                        </p:tav>
                                        <p:tav tm="100000">
                                          <p:val>
                                            <p:strVal val="#ppt_x"/>
                                          </p:val>
                                        </p:tav>
                                      </p:tavLst>
                                    </p:anim>
                                    <p:anim calcmode="lin" valueType="num">
                                      <p:cBhvr>
                                        <p:cTn id="15" dur="2000" fill="hold"/>
                                        <p:tgtEl>
                                          <p:spTgt spid="11">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16" dur="2000"/>
                                        <p:tgtEl>
                                          <p:spTgt spid="11">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11">
                                            <p:txEl>
                                              <p:pRg st="4" end="4"/>
                                            </p:txEl>
                                          </p:spTgt>
                                        </p:tgtEl>
                                        <p:attrNameLst>
                                          <p:attrName>style.visibility</p:attrName>
                                        </p:attrNameLst>
                                      </p:cBhvr>
                                      <p:to>
                                        <p:strVal val="visible"/>
                                      </p:to>
                                    </p:set>
                                    <p:anim calcmode="lin" valueType="num">
                                      <p:cBhvr>
                                        <p:cTn id="21" dur="2000" fill="hold"/>
                                        <p:tgtEl>
                                          <p:spTgt spid="11">
                                            <p:txEl>
                                              <p:pRg st="4" end="4"/>
                                            </p:txEl>
                                          </p:spTgt>
                                        </p:tgtEl>
                                        <p:attrNameLst>
                                          <p:attrName>ppt_x</p:attrName>
                                        </p:attrNameLst>
                                      </p:cBhvr>
                                      <p:tavLst>
                                        <p:tav tm="0">
                                          <p:val>
                                            <p:strVal val="#ppt_x-.2"/>
                                          </p:val>
                                        </p:tav>
                                        <p:tav tm="100000">
                                          <p:val>
                                            <p:strVal val="#ppt_x"/>
                                          </p:val>
                                        </p:tav>
                                      </p:tavLst>
                                    </p:anim>
                                    <p:anim calcmode="lin" valueType="num">
                                      <p:cBhvr>
                                        <p:cTn id="22" dur="2000" fill="hold"/>
                                        <p:tgtEl>
                                          <p:spTgt spid="11">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3" dur="2000"/>
                                        <p:tgtEl>
                                          <p:spTgt spid="11">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11">
                                            <p:txEl>
                                              <p:pRg st="6" end="6"/>
                                            </p:txEl>
                                          </p:spTgt>
                                        </p:tgtEl>
                                        <p:attrNameLst>
                                          <p:attrName>style.visibility</p:attrName>
                                        </p:attrNameLst>
                                      </p:cBhvr>
                                      <p:to>
                                        <p:strVal val="visible"/>
                                      </p:to>
                                    </p:set>
                                    <p:anim calcmode="lin" valueType="num">
                                      <p:cBhvr>
                                        <p:cTn id="28" dur="2000" fill="hold"/>
                                        <p:tgtEl>
                                          <p:spTgt spid="11">
                                            <p:txEl>
                                              <p:pRg st="6" end="6"/>
                                            </p:txEl>
                                          </p:spTgt>
                                        </p:tgtEl>
                                        <p:attrNameLst>
                                          <p:attrName>ppt_x</p:attrName>
                                        </p:attrNameLst>
                                      </p:cBhvr>
                                      <p:tavLst>
                                        <p:tav tm="0">
                                          <p:val>
                                            <p:strVal val="#ppt_x-.2"/>
                                          </p:val>
                                        </p:tav>
                                        <p:tav tm="100000">
                                          <p:val>
                                            <p:strVal val="#ppt_x"/>
                                          </p:val>
                                        </p:tav>
                                      </p:tavLst>
                                    </p:anim>
                                    <p:anim calcmode="lin" valueType="num">
                                      <p:cBhvr>
                                        <p:cTn id="29" dur="2000" fill="hold"/>
                                        <p:tgtEl>
                                          <p:spTgt spid="11">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30" dur="2000"/>
                                        <p:tgtEl>
                                          <p:spTgt spid="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dirty="0"/>
          </a:p>
        </p:txBody>
      </p:sp>
      <p:pic>
        <p:nvPicPr>
          <p:cNvPr id="10" name="Picture 5" descr="C:\Documents and Settings\hbeattie\Local Settings\Temporary Internet Files\Content.IE5\UJS1UZ2B\MC900439459[1].jpg"/>
          <p:cNvPicPr>
            <a:picLocks noChangeAspect="1" noChangeArrowheads="1"/>
          </p:cNvPicPr>
          <p:nvPr/>
        </p:nvPicPr>
        <p:blipFill>
          <a:blip r:embed="rId2"/>
          <a:srcRect/>
          <a:stretch>
            <a:fillRect/>
          </a:stretch>
        </p:blipFill>
        <p:spPr bwMode="auto">
          <a:xfrm>
            <a:off x="0" y="0"/>
            <a:ext cx="9144000" cy="6871063"/>
          </a:xfrm>
          <a:prstGeom prst="rect">
            <a:avLst/>
          </a:prstGeom>
          <a:noFill/>
        </p:spPr>
      </p:pic>
      <p:sp>
        <p:nvSpPr>
          <p:cNvPr id="11" name="TextBox 10"/>
          <p:cNvSpPr txBox="1"/>
          <p:nvPr/>
        </p:nvSpPr>
        <p:spPr>
          <a:xfrm>
            <a:off x="2357422" y="1071546"/>
            <a:ext cx="4500594" cy="4770537"/>
          </a:xfrm>
          <a:prstGeom prst="rect">
            <a:avLst/>
          </a:prstGeom>
          <a:noFill/>
        </p:spPr>
        <p:txBody>
          <a:bodyPr wrap="square" rtlCol="0">
            <a:spAutoFit/>
          </a:bodyPr>
          <a:lstStyle/>
          <a:p>
            <a:pPr algn="ctr"/>
            <a:r>
              <a:rPr lang="en-US" sz="6000" dirty="0">
                <a:latin typeface="Comic Sans MS" panose="030F0702030302020204" pitchFamily="66" charset="0"/>
              </a:rPr>
              <a:t>Phonics</a:t>
            </a:r>
          </a:p>
          <a:p>
            <a:pPr algn="ctr"/>
            <a:r>
              <a:rPr lang="en-US" sz="2800" dirty="0">
                <a:latin typeface="Comic Sans MS" panose="030F0702030302020204" pitchFamily="66" charset="0"/>
              </a:rPr>
              <a:t>Supersonic phonic  friends. School wide approach. </a:t>
            </a:r>
          </a:p>
          <a:p>
            <a:pPr algn="ctr"/>
            <a:endParaRPr lang="en-US" sz="2800" dirty="0">
              <a:latin typeface="Comic Sans MS" panose="030F0702030302020204" pitchFamily="66" charset="0"/>
            </a:endParaRPr>
          </a:p>
          <a:p>
            <a:pPr algn="ctr"/>
            <a:r>
              <a:rPr lang="en-GB" sz="2800" dirty="0">
                <a:latin typeface="Comic Sans MS" panose="030F0702030302020204" pitchFamily="66" charset="0"/>
              </a:rPr>
              <a:t>We have now started Basics 4 </a:t>
            </a:r>
          </a:p>
          <a:p>
            <a:pPr algn="ctr"/>
            <a:endParaRPr lang="en-GB" sz="4000" dirty="0">
              <a:solidFill>
                <a:srgbClr val="00B0F0"/>
              </a:solidFill>
              <a:latin typeface="Jokerman" pitchFamily="82" charset="0"/>
            </a:endParaRPr>
          </a:p>
          <a:p>
            <a:pPr algn="ctr"/>
            <a:endParaRPr lang="en-GB" sz="3600" dirty="0">
              <a:latin typeface="Comic Sans MS" pitchFamily="66" charset="0"/>
            </a:endParaRPr>
          </a:p>
        </p:txBody>
      </p:sp>
    </p:spTree>
    <p:extLst>
      <p:ext uri="{BB962C8B-B14F-4D97-AF65-F5344CB8AC3E}">
        <p14:creationId xmlns:p14="http://schemas.microsoft.com/office/powerpoint/2010/main" val="1143451523"/>
      </p:ext>
    </p:extLst>
  </p:cSld>
  <p:clrMapOvr>
    <a:masterClrMapping/>
  </p:clrMapOvr>
  <p:transition spd="slow" advClick="0" advTm="10000">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dirty="0"/>
          </a:p>
        </p:txBody>
      </p:sp>
      <p:pic>
        <p:nvPicPr>
          <p:cNvPr id="10" name="Picture 5" descr="C:\Documents and Settings\hbeattie\Local Settings\Temporary Internet Files\Content.IE5\UJS1UZ2B\MC900439459[1].jpg"/>
          <p:cNvPicPr>
            <a:picLocks noChangeAspect="1" noChangeArrowheads="1"/>
          </p:cNvPicPr>
          <p:nvPr/>
        </p:nvPicPr>
        <p:blipFill>
          <a:blip r:embed="rId2"/>
          <a:srcRect/>
          <a:stretch>
            <a:fillRect/>
          </a:stretch>
        </p:blipFill>
        <p:spPr bwMode="auto">
          <a:xfrm>
            <a:off x="0" y="0"/>
            <a:ext cx="9144000" cy="6871063"/>
          </a:xfrm>
          <a:prstGeom prst="rect">
            <a:avLst/>
          </a:prstGeom>
          <a:noFill/>
        </p:spPr>
      </p:pic>
      <p:sp>
        <p:nvSpPr>
          <p:cNvPr id="11" name="TextBox 10"/>
          <p:cNvSpPr txBox="1"/>
          <p:nvPr/>
        </p:nvSpPr>
        <p:spPr>
          <a:xfrm>
            <a:off x="1714480" y="714356"/>
            <a:ext cx="5715040" cy="6740307"/>
          </a:xfrm>
          <a:prstGeom prst="rect">
            <a:avLst/>
          </a:prstGeom>
          <a:noFill/>
        </p:spPr>
        <p:txBody>
          <a:bodyPr wrap="square" rtlCol="0">
            <a:spAutoFit/>
          </a:bodyPr>
          <a:lstStyle/>
          <a:p>
            <a:pPr algn="ctr"/>
            <a:r>
              <a:rPr lang="en-GB" sz="2800" dirty="0">
                <a:latin typeface="Comic Sans MS" pitchFamily="66" charset="0"/>
              </a:rPr>
              <a:t>Values and expectations</a:t>
            </a:r>
          </a:p>
          <a:p>
            <a:pPr algn="ctr"/>
            <a:endParaRPr lang="en-US" sz="2800" dirty="0">
              <a:latin typeface="Comic Sans MS" pitchFamily="66" charset="0"/>
            </a:endParaRPr>
          </a:p>
          <a:p>
            <a:pPr algn="ctr"/>
            <a:r>
              <a:rPr lang="en-US" sz="2400" dirty="0">
                <a:latin typeface="Comic Sans MS" pitchFamily="66" charset="0"/>
              </a:rPr>
              <a:t>Look at the back of the diary. Share regularly at home.</a:t>
            </a:r>
          </a:p>
          <a:p>
            <a:pPr algn="ctr"/>
            <a:r>
              <a:rPr lang="en-US" sz="2400" dirty="0">
                <a:latin typeface="Comic Sans MS" pitchFamily="66" charset="0"/>
              </a:rPr>
              <a:t> </a:t>
            </a:r>
          </a:p>
          <a:p>
            <a:pPr algn="ctr"/>
            <a:r>
              <a:rPr lang="en-US" sz="2400" dirty="0">
                <a:latin typeface="Comic Sans MS" pitchFamily="66" charset="0"/>
              </a:rPr>
              <a:t>Recognition board</a:t>
            </a:r>
          </a:p>
          <a:p>
            <a:pPr algn="ctr"/>
            <a:endParaRPr lang="en-US" sz="2400" dirty="0">
              <a:latin typeface="Comic Sans MS" pitchFamily="66" charset="0"/>
            </a:endParaRPr>
          </a:p>
          <a:p>
            <a:pPr algn="ctr"/>
            <a:r>
              <a:rPr lang="en-US" sz="2400" dirty="0">
                <a:latin typeface="Comic Sans MS" pitchFamily="66" charset="0"/>
              </a:rPr>
              <a:t>PSHE and over arching theme each week linked to values and expectations. </a:t>
            </a:r>
          </a:p>
          <a:p>
            <a:pPr algn="ctr"/>
            <a:endParaRPr lang="en-US" sz="2400" dirty="0">
              <a:latin typeface="Comic Sans MS" pitchFamily="66" charset="0"/>
            </a:endParaRPr>
          </a:p>
          <a:p>
            <a:pPr algn="ctr"/>
            <a:r>
              <a:rPr lang="en-US" sz="2400" dirty="0">
                <a:latin typeface="Comic Sans MS" pitchFamily="66" charset="0"/>
              </a:rPr>
              <a:t>MOVE time (Friday)</a:t>
            </a:r>
          </a:p>
          <a:p>
            <a:pPr algn="ctr"/>
            <a:r>
              <a:rPr lang="en-US" sz="2400" dirty="0">
                <a:solidFill>
                  <a:srgbClr val="FF0000"/>
                </a:solidFill>
                <a:latin typeface="Comic Sans MS" pitchFamily="66" charset="0"/>
              </a:rPr>
              <a:t>M</a:t>
            </a:r>
            <a:r>
              <a:rPr lang="en-US" sz="2400" dirty="0">
                <a:latin typeface="Comic Sans MS" pitchFamily="66" charset="0"/>
              </a:rPr>
              <a:t>astering </a:t>
            </a:r>
            <a:r>
              <a:rPr lang="en-US" sz="2400" dirty="0">
                <a:solidFill>
                  <a:srgbClr val="FF0000"/>
                </a:solidFill>
                <a:latin typeface="Comic Sans MS" pitchFamily="66" charset="0"/>
              </a:rPr>
              <a:t>O</a:t>
            </a:r>
            <a:r>
              <a:rPr lang="en-US" sz="2400" dirty="0">
                <a:latin typeface="Comic Sans MS" pitchFamily="66" charset="0"/>
              </a:rPr>
              <a:t>ur </a:t>
            </a:r>
            <a:r>
              <a:rPr lang="en-US" sz="2400" dirty="0">
                <a:solidFill>
                  <a:srgbClr val="FF0000"/>
                </a:solidFill>
                <a:latin typeface="Comic Sans MS" pitchFamily="66" charset="0"/>
              </a:rPr>
              <a:t>V</a:t>
            </a:r>
            <a:r>
              <a:rPr lang="en-US" sz="2400" dirty="0">
                <a:latin typeface="Comic Sans MS" pitchFamily="66" charset="0"/>
              </a:rPr>
              <a:t>alues and </a:t>
            </a:r>
            <a:r>
              <a:rPr lang="en-US" sz="2400" dirty="0">
                <a:solidFill>
                  <a:srgbClr val="FF0000"/>
                </a:solidFill>
                <a:latin typeface="Comic Sans MS" pitchFamily="66" charset="0"/>
              </a:rPr>
              <a:t>E</a:t>
            </a:r>
            <a:r>
              <a:rPr lang="en-US" sz="2400" dirty="0">
                <a:latin typeface="Comic Sans MS" pitchFamily="66" charset="0"/>
              </a:rPr>
              <a:t>xpectations</a:t>
            </a:r>
          </a:p>
          <a:p>
            <a:pPr algn="ctr"/>
            <a:endParaRPr lang="en-US" sz="2800" dirty="0">
              <a:latin typeface="Comic Sans MS" pitchFamily="66" charset="0"/>
            </a:endParaRPr>
          </a:p>
          <a:p>
            <a:pPr algn="ctr"/>
            <a:endParaRPr lang="en-US" sz="2800" dirty="0">
              <a:latin typeface="Comic Sans MS" pitchFamily="66" charset="0"/>
            </a:endParaRPr>
          </a:p>
          <a:p>
            <a:pPr algn="ctr"/>
            <a:endParaRPr lang="en-GB" sz="3200" dirty="0">
              <a:latin typeface="Comic Sans MS" pitchFamily="66" charset="0"/>
            </a:endParaRPr>
          </a:p>
        </p:txBody>
      </p:sp>
    </p:spTree>
    <p:extLst>
      <p:ext uri="{BB962C8B-B14F-4D97-AF65-F5344CB8AC3E}">
        <p14:creationId xmlns:p14="http://schemas.microsoft.com/office/powerpoint/2010/main" val="614028749"/>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nodeType="with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p:cTn id="7" dur="2000" fill="hold"/>
                                        <p:tgtEl>
                                          <p:spTgt spid="11">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2000" fill="hold"/>
                                        <p:tgtEl>
                                          <p:spTgt spid="11">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2000" fill="hold"/>
                                        <p:tgtEl>
                                          <p:spTgt spid="11">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2000" fill="hold"/>
                                        <p:tgtEl>
                                          <p:spTgt spid="11">
                                            <p:txEl>
                                              <p:pRg st="0" end="0"/>
                                            </p:txEl>
                                          </p:spTgt>
                                        </p:tgtEl>
                                        <p:attrNameLst>
                                          <p:attrName>ppt_y</p:attrName>
                                        </p:attrNameLst>
                                      </p:cBhvr>
                                      <p:tavLst>
                                        <p:tav tm="0">
                                          <p:val>
                                            <p:strVal val="#ppt_y"/>
                                          </p:val>
                                        </p:tav>
                                        <p:tav tm="100000">
                                          <p:val>
                                            <p:strVal val="#ppt_y"/>
                                          </p:val>
                                        </p:tav>
                                      </p:tavLst>
                                    </p:anim>
                                  </p:childTnLst>
                                </p:cTn>
                              </p:par>
                              <p:par>
                                <p:cTn id="11" presetID="39" presetClass="entr" presetSubtype="0" accel="100000" fill="hold" nodeType="withEffect">
                                  <p:stCondLst>
                                    <p:cond delay="0"/>
                                  </p:stCondLst>
                                  <p:childTnLst>
                                    <p:set>
                                      <p:cBhvr>
                                        <p:cTn id="12" dur="1" fill="hold">
                                          <p:stCondLst>
                                            <p:cond delay="0"/>
                                          </p:stCondLst>
                                        </p:cTn>
                                        <p:tgtEl>
                                          <p:spTgt spid="11">
                                            <p:txEl>
                                              <p:pRg st="2" end="2"/>
                                            </p:txEl>
                                          </p:spTgt>
                                        </p:tgtEl>
                                        <p:attrNameLst>
                                          <p:attrName>style.visibility</p:attrName>
                                        </p:attrNameLst>
                                      </p:cBhvr>
                                      <p:to>
                                        <p:strVal val="visible"/>
                                      </p:to>
                                    </p:set>
                                    <p:anim calcmode="lin" valueType="num">
                                      <p:cBhvr>
                                        <p:cTn id="13" dur="2000" fill="hold"/>
                                        <p:tgtEl>
                                          <p:spTgt spid="11">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4" dur="2000" fill="hold"/>
                                        <p:tgtEl>
                                          <p:spTgt spid="11">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5" dur="2000" fill="hold"/>
                                        <p:tgtEl>
                                          <p:spTgt spid="11">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16" dur="2000" fill="hold"/>
                                        <p:tgtEl>
                                          <p:spTgt spid="11">
                                            <p:txEl>
                                              <p:pRg st="2" end="2"/>
                                            </p:txEl>
                                          </p:spTgt>
                                        </p:tgtEl>
                                        <p:attrNameLst>
                                          <p:attrName>ppt_y</p:attrName>
                                        </p:attrNameLst>
                                      </p:cBhvr>
                                      <p:tavLst>
                                        <p:tav tm="0">
                                          <p:val>
                                            <p:strVal val="#ppt_y"/>
                                          </p:val>
                                        </p:tav>
                                        <p:tav tm="100000">
                                          <p:val>
                                            <p:strVal val="#ppt_y"/>
                                          </p:val>
                                        </p:tav>
                                      </p:tavLst>
                                    </p:anim>
                                  </p:childTnLst>
                                </p:cTn>
                              </p:par>
                              <p:par>
                                <p:cTn id="17" presetID="39" presetClass="entr" presetSubtype="0" accel="100000" fill="hold" nodeType="with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anim calcmode="lin" valueType="num">
                                      <p:cBhvr>
                                        <p:cTn id="19" dur="2000" fill="hold"/>
                                        <p:tgtEl>
                                          <p:spTgt spid="11">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0" dur="2000" fill="hold"/>
                                        <p:tgtEl>
                                          <p:spTgt spid="11">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1" dur="2000" fill="hold"/>
                                        <p:tgtEl>
                                          <p:spTgt spid="11">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22" dur="2000" fill="hold"/>
                                        <p:tgtEl>
                                          <p:spTgt spid="11">
                                            <p:txEl>
                                              <p:pRg st="3" end="3"/>
                                            </p:txEl>
                                          </p:spTgt>
                                        </p:tgtEl>
                                        <p:attrNameLst>
                                          <p:attrName>ppt_y</p:attrName>
                                        </p:attrNameLst>
                                      </p:cBhvr>
                                      <p:tavLst>
                                        <p:tav tm="0">
                                          <p:val>
                                            <p:strVal val="#ppt_y"/>
                                          </p:val>
                                        </p:tav>
                                        <p:tav tm="100000">
                                          <p:val>
                                            <p:strVal val="#ppt_y"/>
                                          </p:val>
                                        </p:tav>
                                      </p:tavLst>
                                    </p:anim>
                                  </p:childTnLst>
                                </p:cTn>
                              </p:par>
                              <p:par>
                                <p:cTn id="23" presetID="39" presetClass="entr" presetSubtype="0" accel="100000" fill="hold" nodeType="withEffect">
                                  <p:stCondLst>
                                    <p:cond delay="0"/>
                                  </p:stCondLst>
                                  <p:childTnLst>
                                    <p:set>
                                      <p:cBhvr>
                                        <p:cTn id="24" dur="1" fill="hold">
                                          <p:stCondLst>
                                            <p:cond delay="0"/>
                                          </p:stCondLst>
                                        </p:cTn>
                                        <p:tgtEl>
                                          <p:spTgt spid="11">
                                            <p:txEl>
                                              <p:pRg st="4" end="4"/>
                                            </p:txEl>
                                          </p:spTgt>
                                        </p:tgtEl>
                                        <p:attrNameLst>
                                          <p:attrName>style.visibility</p:attrName>
                                        </p:attrNameLst>
                                      </p:cBhvr>
                                      <p:to>
                                        <p:strVal val="visible"/>
                                      </p:to>
                                    </p:set>
                                    <p:anim calcmode="lin" valueType="num">
                                      <p:cBhvr>
                                        <p:cTn id="25" dur="2000" fill="hold"/>
                                        <p:tgtEl>
                                          <p:spTgt spid="11">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6" dur="2000" fill="hold"/>
                                        <p:tgtEl>
                                          <p:spTgt spid="11">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7" dur="2000" fill="hold"/>
                                        <p:tgtEl>
                                          <p:spTgt spid="11">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28" dur="2000" fill="hold"/>
                                        <p:tgtEl>
                                          <p:spTgt spid="11">
                                            <p:txEl>
                                              <p:pRg st="4" end="4"/>
                                            </p:txEl>
                                          </p:spTgt>
                                        </p:tgtEl>
                                        <p:attrNameLst>
                                          <p:attrName>ppt_y</p:attrName>
                                        </p:attrNameLst>
                                      </p:cBhvr>
                                      <p:tavLst>
                                        <p:tav tm="0">
                                          <p:val>
                                            <p:strVal val="#ppt_y"/>
                                          </p:val>
                                        </p:tav>
                                        <p:tav tm="100000">
                                          <p:val>
                                            <p:strVal val="#ppt_y"/>
                                          </p:val>
                                        </p:tav>
                                      </p:tavLst>
                                    </p:anim>
                                  </p:childTnLst>
                                </p:cTn>
                              </p:par>
                              <p:par>
                                <p:cTn id="29" presetID="39" presetClass="entr" presetSubtype="0" accel="100000" fill="hold" nodeType="withEffect">
                                  <p:stCondLst>
                                    <p:cond delay="0"/>
                                  </p:stCondLst>
                                  <p:childTnLst>
                                    <p:set>
                                      <p:cBhvr>
                                        <p:cTn id="30" dur="1" fill="hold">
                                          <p:stCondLst>
                                            <p:cond delay="0"/>
                                          </p:stCondLst>
                                        </p:cTn>
                                        <p:tgtEl>
                                          <p:spTgt spid="11">
                                            <p:txEl>
                                              <p:pRg st="6" end="6"/>
                                            </p:txEl>
                                          </p:spTgt>
                                        </p:tgtEl>
                                        <p:attrNameLst>
                                          <p:attrName>style.visibility</p:attrName>
                                        </p:attrNameLst>
                                      </p:cBhvr>
                                      <p:to>
                                        <p:strVal val="visible"/>
                                      </p:to>
                                    </p:set>
                                    <p:anim calcmode="lin" valueType="num">
                                      <p:cBhvr>
                                        <p:cTn id="31" dur="2000" fill="hold"/>
                                        <p:tgtEl>
                                          <p:spTgt spid="11">
                                            <p:txEl>
                                              <p:pRg st="6" end="6"/>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2000" fill="hold"/>
                                        <p:tgtEl>
                                          <p:spTgt spid="11">
                                            <p:txEl>
                                              <p:pRg st="6" end="6"/>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2000" fill="hold"/>
                                        <p:tgtEl>
                                          <p:spTgt spid="11">
                                            <p:txEl>
                                              <p:pRg st="6" end="6"/>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2000" fill="hold"/>
                                        <p:tgtEl>
                                          <p:spTgt spid="11">
                                            <p:txEl>
                                              <p:pRg st="6" end="6"/>
                                            </p:txEl>
                                          </p:spTgt>
                                        </p:tgtEl>
                                        <p:attrNameLst>
                                          <p:attrName>ppt_y</p:attrName>
                                        </p:attrNameLst>
                                      </p:cBhvr>
                                      <p:tavLst>
                                        <p:tav tm="0">
                                          <p:val>
                                            <p:strVal val="#ppt_y"/>
                                          </p:val>
                                        </p:tav>
                                        <p:tav tm="100000">
                                          <p:val>
                                            <p:strVal val="#ppt_y"/>
                                          </p:val>
                                        </p:tav>
                                      </p:tavLst>
                                    </p:anim>
                                  </p:childTnLst>
                                </p:cTn>
                              </p:par>
                              <p:par>
                                <p:cTn id="35" presetID="39" presetClass="entr" presetSubtype="0" accel="100000" fill="hold" nodeType="withEffect">
                                  <p:stCondLst>
                                    <p:cond delay="0"/>
                                  </p:stCondLst>
                                  <p:childTnLst>
                                    <p:set>
                                      <p:cBhvr>
                                        <p:cTn id="36" dur="1" fill="hold">
                                          <p:stCondLst>
                                            <p:cond delay="0"/>
                                          </p:stCondLst>
                                        </p:cTn>
                                        <p:tgtEl>
                                          <p:spTgt spid="11">
                                            <p:txEl>
                                              <p:pRg st="8" end="8"/>
                                            </p:txEl>
                                          </p:spTgt>
                                        </p:tgtEl>
                                        <p:attrNameLst>
                                          <p:attrName>style.visibility</p:attrName>
                                        </p:attrNameLst>
                                      </p:cBhvr>
                                      <p:to>
                                        <p:strVal val="visible"/>
                                      </p:to>
                                    </p:set>
                                    <p:anim calcmode="lin" valueType="num">
                                      <p:cBhvr>
                                        <p:cTn id="37" dur="2000" fill="hold"/>
                                        <p:tgtEl>
                                          <p:spTgt spid="11">
                                            <p:txEl>
                                              <p:pRg st="8" end="8"/>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8" dur="2000" fill="hold"/>
                                        <p:tgtEl>
                                          <p:spTgt spid="11">
                                            <p:txEl>
                                              <p:pRg st="8" end="8"/>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9" dur="2000" fill="hold"/>
                                        <p:tgtEl>
                                          <p:spTgt spid="11">
                                            <p:txEl>
                                              <p:pRg st="8" end="8"/>
                                            </p:txEl>
                                          </p:spTgt>
                                        </p:tgtEl>
                                        <p:attrNameLst>
                                          <p:attrName>ppt_x</p:attrName>
                                        </p:attrNameLst>
                                      </p:cBhvr>
                                      <p:tavLst>
                                        <p:tav tm="0">
                                          <p:val>
                                            <p:strVal val="#ppt_x-.3"/>
                                          </p:val>
                                        </p:tav>
                                        <p:tav tm="50000">
                                          <p:val>
                                            <p:strVal val="#ppt_x"/>
                                          </p:val>
                                        </p:tav>
                                        <p:tav tm="100000">
                                          <p:val>
                                            <p:strVal val="#ppt_x"/>
                                          </p:val>
                                        </p:tav>
                                      </p:tavLst>
                                    </p:anim>
                                    <p:anim calcmode="lin" valueType="num">
                                      <p:cBhvr>
                                        <p:cTn id="40" dur="2000" fill="hold"/>
                                        <p:tgtEl>
                                          <p:spTgt spid="11">
                                            <p:txEl>
                                              <p:pRg st="8" end="8"/>
                                            </p:txEl>
                                          </p:spTgt>
                                        </p:tgtEl>
                                        <p:attrNameLst>
                                          <p:attrName>ppt_y</p:attrName>
                                        </p:attrNameLst>
                                      </p:cBhvr>
                                      <p:tavLst>
                                        <p:tav tm="0">
                                          <p:val>
                                            <p:strVal val="#ppt_y"/>
                                          </p:val>
                                        </p:tav>
                                        <p:tav tm="100000">
                                          <p:val>
                                            <p:strVal val="#ppt_y"/>
                                          </p:val>
                                        </p:tav>
                                      </p:tavLst>
                                    </p:anim>
                                  </p:childTnLst>
                                </p:cTn>
                              </p:par>
                              <p:par>
                                <p:cTn id="41" presetID="39" presetClass="entr" presetSubtype="0" accel="100000" fill="hold" nodeType="withEffect">
                                  <p:stCondLst>
                                    <p:cond delay="0"/>
                                  </p:stCondLst>
                                  <p:childTnLst>
                                    <p:set>
                                      <p:cBhvr>
                                        <p:cTn id="42" dur="1" fill="hold">
                                          <p:stCondLst>
                                            <p:cond delay="0"/>
                                          </p:stCondLst>
                                        </p:cTn>
                                        <p:tgtEl>
                                          <p:spTgt spid="11">
                                            <p:txEl>
                                              <p:pRg st="9" end="9"/>
                                            </p:txEl>
                                          </p:spTgt>
                                        </p:tgtEl>
                                        <p:attrNameLst>
                                          <p:attrName>style.visibility</p:attrName>
                                        </p:attrNameLst>
                                      </p:cBhvr>
                                      <p:to>
                                        <p:strVal val="visible"/>
                                      </p:to>
                                    </p:set>
                                    <p:anim calcmode="lin" valueType="num">
                                      <p:cBhvr>
                                        <p:cTn id="43" dur="2000" fill="hold"/>
                                        <p:tgtEl>
                                          <p:spTgt spid="11">
                                            <p:txEl>
                                              <p:pRg st="9" end="9"/>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4" dur="2000" fill="hold"/>
                                        <p:tgtEl>
                                          <p:spTgt spid="11">
                                            <p:txEl>
                                              <p:pRg st="9" end="9"/>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5" dur="2000" fill="hold"/>
                                        <p:tgtEl>
                                          <p:spTgt spid="11">
                                            <p:txEl>
                                              <p:pRg st="9" end="9"/>
                                            </p:txEl>
                                          </p:spTgt>
                                        </p:tgtEl>
                                        <p:attrNameLst>
                                          <p:attrName>ppt_x</p:attrName>
                                        </p:attrNameLst>
                                      </p:cBhvr>
                                      <p:tavLst>
                                        <p:tav tm="0">
                                          <p:val>
                                            <p:strVal val="#ppt_x-.3"/>
                                          </p:val>
                                        </p:tav>
                                        <p:tav tm="50000">
                                          <p:val>
                                            <p:strVal val="#ppt_x"/>
                                          </p:val>
                                        </p:tav>
                                        <p:tav tm="100000">
                                          <p:val>
                                            <p:strVal val="#ppt_x"/>
                                          </p:val>
                                        </p:tav>
                                      </p:tavLst>
                                    </p:anim>
                                    <p:anim calcmode="lin" valueType="num">
                                      <p:cBhvr>
                                        <p:cTn id="46" dur="2000" fill="hold"/>
                                        <p:tgtEl>
                                          <p:spTgt spid="11">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dirty="0"/>
          </a:p>
        </p:txBody>
      </p:sp>
      <p:pic>
        <p:nvPicPr>
          <p:cNvPr id="10" name="Picture 5" descr="C:\Documents and Settings\hbeattie\Local Settings\Temporary Internet Files\Content.IE5\UJS1UZ2B\MC900439459[1].jpg"/>
          <p:cNvPicPr>
            <a:picLocks noChangeAspect="1" noChangeArrowheads="1"/>
          </p:cNvPicPr>
          <p:nvPr/>
        </p:nvPicPr>
        <p:blipFill>
          <a:blip r:embed="rId2"/>
          <a:srcRect/>
          <a:stretch>
            <a:fillRect/>
          </a:stretch>
        </p:blipFill>
        <p:spPr bwMode="auto">
          <a:xfrm>
            <a:off x="0" y="0"/>
            <a:ext cx="9144000" cy="6871063"/>
          </a:xfrm>
          <a:prstGeom prst="rect">
            <a:avLst/>
          </a:prstGeom>
          <a:noFill/>
        </p:spPr>
      </p:pic>
      <p:sp>
        <p:nvSpPr>
          <p:cNvPr id="11" name="TextBox 10"/>
          <p:cNvSpPr txBox="1"/>
          <p:nvPr/>
        </p:nvSpPr>
        <p:spPr>
          <a:xfrm>
            <a:off x="1200140" y="842550"/>
            <a:ext cx="6743720" cy="3631763"/>
          </a:xfrm>
          <a:prstGeom prst="rect">
            <a:avLst/>
          </a:prstGeom>
          <a:noFill/>
        </p:spPr>
        <p:txBody>
          <a:bodyPr wrap="square" rtlCol="0">
            <a:spAutoFit/>
          </a:bodyPr>
          <a:lstStyle/>
          <a:p>
            <a:pPr algn="ctr"/>
            <a:r>
              <a:rPr lang="en-GB" sz="5400" dirty="0">
                <a:latin typeface="Comic Sans MS" pitchFamily="66" charset="0"/>
              </a:rPr>
              <a:t> </a:t>
            </a:r>
            <a:r>
              <a:rPr lang="en-GB" sz="4800" dirty="0">
                <a:latin typeface="Comic Sans MS" pitchFamily="66" charset="0"/>
              </a:rPr>
              <a:t>Rewards</a:t>
            </a:r>
            <a:endParaRPr lang="en-GB" sz="5400" dirty="0">
              <a:latin typeface="Comic Sans MS" pitchFamily="66" charset="0"/>
            </a:endParaRPr>
          </a:p>
          <a:p>
            <a:pPr algn="ctr"/>
            <a:r>
              <a:rPr lang="en-GB" sz="2800" dirty="0">
                <a:latin typeface="Comic Sans MS" pitchFamily="66" charset="0"/>
              </a:rPr>
              <a:t>We have a range of rewards:  </a:t>
            </a:r>
          </a:p>
          <a:p>
            <a:pPr marL="1371600" lvl="2" indent="-457200">
              <a:buFont typeface="Arial" panose="020B0604020202020204" pitchFamily="34" charset="0"/>
              <a:buChar char="•"/>
            </a:pPr>
            <a:r>
              <a:rPr lang="en-GB" sz="2800" dirty="0">
                <a:latin typeface="Comic Sans MS" pitchFamily="66" charset="0"/>
              </a:rPr>
              <a:t>Stickers</a:t>
            </a:r>
          </a:p>
          <a:p>
            <a:pPr marL="1371600" lvl="2" indent="-457200">
              <a:buFont typeface="Arial" panose="020B0604020202020204" pitchFamily="34" charset="0"/>
              <a:buChar char="•"/>
            </a:pPr>
            <a:r>
              <a:rPr lang="en-US" sz="2800" dirty="0">
                <a:latin typeface="Comic Sans MS" pitchFamily="66" charset="0"/>
              </a:rPr>
              <a:t>Stars from </a:t>
            </a:r>
            <a:r>
              <a:rPr lang="en-US" sz="2800" dirty="0" err="1">
                <a:latin typeface="Comic Sans MS" pitchFamily="66" charset="0"/>
              </a:rPr>
              <a:t>Mrs</a:t>
            </a:r>
            <a:r>
              <a:rPr lang="en-US" sz="2800" dirty="0">
                <a:latin typeface="Comic Sans MS" pitchFamily="66" charset="0"/>
              </a:rPr>
              <a:t> Barnes</a:t>
            </a:r>
          </a:p>
          <a:p>
            <a:pPr marL="1371600" lvl="2" indent="-457200">
              <a:buFont typeface="Arial" panose="020B0604020202020204" pitchFamily="34" charset="0"/>
              <a:buChar char="•"/>
            </a:pPr>
            <a:r>
              <a:rPr lang="en-US" sz="2800" dirty="0">
                <a:latin typeface="Comic Sans MS" pitchFamily="66" charset="0"/>
              </a:rPr>
              <a:t>Over and Above certificates</a:t>
            </a:r>
          </a:p>
          <a:p>
            <a:pPr marL="1371600" lvl="2" indent="-457200">
              <a:buFont typeface="Arial" panose="020B0604020202020204" pitchFamily="34" charset="0"/>
              <a:buChar char="•"/>
            </a:pPr>
            <a:r>
              <a:rPr lang="en-US" sz="2800" dirty="0">
                <a:latin typeface="Comic Sans MS" pitchFamily="66" charset="0"/>
              </a:rPr>
              <a:t>Recognition Board</a:t>
            </a:r>
          </a:p>
          <a:p>
            <a:pPr algn="ctr"/>
            <a:endParaRPr lang="en-GB" sz="3600" dirty="0">
              <a:latin typeface="Comic Sans MS" pitchFamily="66" charset="0"/>
            </a:endParaRPr>
          </a:p>
        </p:txBody>
      </p:sp>
    </p:spTree>
    <p:extLst>
      <p:ext uri="{BB962C8B-B14F-4D97-AF65-F5344CB8AC3E}">
        <p14:creationId xmlns:p14="http://schemas.microsoft.com/office/powerpoint/2010/main" val="676444646"/>
      </p:ext>
    </p:extLst>
  </p:cSld>
  <p:clrMapOvr>
    <a:masterClrMapping/>
  </p:clrMapOvr>
  <p:transition spd="slow" advClick="0" advTm="10000">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p:cTn id="7" dur="10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1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
                                            <p:txEl>
                                              <p:pRg st="0" end="0"/>
                                            </p:txEl>
                                          </p:spTgt>
                                        </p:tgtEl>
                                      </p:cBhvr>
                                    </p:animEffect>
                                  </p:childTnLst>
                                </p:cTn>
                              </p:par>
                              <p:par>
                                <p:cTn id="10" presetID="29" presetClass="entr" presetSubtype="0" fill="hold" nodeType="with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 calcmode="lin" valueType="num">
                                      <p:cBhvr>
                                        <p:cTn id="12" dur="1000" fill="hold"/>
                                        <p:tgtEl>
                                          <p:spTgt spid="11">
                                            <p:txEl>
                                              <p:pRg st="1" end="1"/>
                                            </p:txEl>
                                          </p:spTgt>
                                        </p:tgtEl>
                                        <p:attrNameLst>
                                          <p:attrName>ppt_x</p:attrName>
                                        </p:attrNameLst>
                                      </p:cBhvr>
                                      <p:tavLst>
                                        <p:tav tm="0">
                                          <p:val>
                                            <p:strVal val="#ppt_x-.2"/>
                                          </p:val>
                                        </p:tav>
                                        <p:tav tm="100000">
                                          <p:val>
                                            <p:strVal val="#ppt_x"/>
                                          </p:val>
                                        </p:tav>
                                      </p:tavLst>
                                    </p:anim>
                                    <p:anim calcmode="lin" valueType="num">
                                      <p:cBhvr>
                                        <p:cTn id="13" dur="1000" fill="hold"/>
                                        <p:tgtEl>
                                          <p:spTgt spid="11">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1">
                                            <p:txEl>
                                              <p:pRg st="1" end="1"/>
                                            </p:txEl>
                                          </p:spTgt>
                                        </p:tgtEl>
                                      </p:cBhvr>
                                    </p:animEffect>
                                  </p:childTnLst>
                                </p:cTn>
                              </p:par>
                              <p:par>
                                <p:cTn id="15" presetID="29" presetClass="entr" presetSubtype="0" fill="hold" nodeType="with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 calcmode="lin" valueType="num">
                                      <p:cBhvr>
                                        <p:cTn id="17" dur="1000" fill="hold"/>
                                        <p:tgtEl>
                                          <p:spTgt spid="11">
                                            <p:txEl>
                                              <p:pRg st="2" end="2"/>
                                            </p:txEl>
                                          </p:spTgt>
                                        </p:tgtEl>
                                        <p:attrNameLst>
                                          <p:attrName>ppt_x</p:attrName>
                                        </p:attrNameLst>
                                      </p:cBhvr>
                                      <p:tavLst>
                                        <p:tav tm="0">
                                          <p:val>
                                            <p:strVal val="#ppt_x-.2"/>
                                          </p:val>
                                        </p:tav>
                                        <p:tav tm="100000">
                                          <p:val>
                                            <p:strVal val="#ppt_x"/>
                                          </p:val>
                                        </p:tav>
                                      </p:tavLst>
                                    </p:anim>
                                    <p:anim calcmode="lin" valueType="num">
                                      <p:cBhvr>
                                        <p:cTn id="18" dur="1000" fill="hold"/>
                                        <p:tgtEl>
                                          <p:spTgt spid="11">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9" dur="1000"/>
                                        <p:tgtEl>
                                          <p:spTgt spid="11">
                                            <p:txEl>
                                              <p:pRg st="2" end="2"/>
                                            </p:txEl>
                                          </p:spTgt>
                                        </p:tgtEl>
                                      </p:cBhvr>
                                    </p:animEffect>
                                  </p:childTnLst>
                                </p:cTn>
                              </p:par>
                              <p:par>
                                <p:cTn id="20" presetID="29" presetClass="entr" presetSubtype="0" fill="hold" nodeType="withEffect">
                                  <p:stCondLst>
                                    <p:cond delay="0"/>
                                  </p:stCondLst>
                                  <p:childTnLst>
                                    <p:set>
                                      <p:cBhvr>
                                        <p:cTn id="21" dur="1" fill="hold">
                                          <p:stCondLst>
                                            <p:cond delay="0"/>
                                          </p:stCondLst>
                                        </p:cTn>
                                        <p:tgtEl>
                                          <p:spTgt spid="11">
                                            <p:txEl>
                                              <p:pRg st="3" end="3"/>
                                            </p:txEl>
                                          </p:spTgt>
                                        </p:tgtEl>
                                        <p:attrNameLst>
                                          <p:attrName>style.visibility</p:attrName>
                                        </p:attrNameLst>
                                      </p:cBhvr>
                                      <p:to>
                                        <p:strVal val="visible"/>
                                      </p:to>
                                    </p:set>
                                    <p:anim calcmode="lin" valueType="num">
                                      <p:cBhvr>
                                        <p:cTn id="22" dur="1000" fill="hold"/>
                                        <p:tgtEl>
                                          <p:spTgt spid="11">
                                            <p:txEl>
                                              <p:pRg st="3" end="3"/>
                                            </p:txEl>
                                          </p:spTgt>
                                        </p:tgtEl>
                                        <p:attrNameLst>
                                          <p:attrName>ppt_x</p:attrName>
                                        </p:attrNameLst>
                                      </p:cBhvr>
                                      <p:tavLst>
                                        <p:tav tm="0">
                                          <p:val>
                                            <p:strVal val="#ppt_x-.2"/>
                                          </p:val>
                                        </p:tav>
                                        <p:tav tm="100000">
                                          <p:val>
                                            <p:strVal val="#ppt_x"/>
                                          </p:val>
                                        </p:tav>
                                      </p:tavLst>
                                    </p:anim>
                                    <p:anim calcmode="lin" valueType="num">
                                      <p:cBhvr>
                                        <p:cTn id="23" dur="1000" fill="hold"/>
                                        <p:tgtEl>
                                          <p:spTgt spid="11">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11">
                                            <p:txEl>
                                              <p:pRg st="3" end="3"/>
                                            </p:txEl>
                                          </p:spTgt>
                                        </p:tgtEl>
                                      </p:cBhvr>
                                    </p:animEffect>
                                  </p:childTnLst>
                                </p:cTn>
                              </p:par>
                              <p:par>
                                <p:cTn id="25" presetID="29" presetClass="entr" presetSubtype="0" fill="hold" nodeType="withEffect">
                                  <p:stCondLst>
                                    <p:cond delay="0"/>
                                  </p:stCondLst>
                                  <p:childTnLst>
                                    <p:set>
                                      <p:cBhvr>
                                        <p:cTn id="26" dur="1" fill="hold">
                                          <p:stCondLst>
                                            <p:cond delay="0"/>
                                          </p:stCondLst>
                                        </p:cTn>
                                        <p:tgtEl>
                                          <p:spTgt spid="11">
                                            <p:txEl>
                                              <p:pRg st="4" end="4"/>
                                            </p:txEl>
                                          </p:spTgt>
                                        </p:tgtEl>
                                        <p:attrNameLst>
                                          <p:attrName>style.visibility</p:attrName>
                                        </p:attrNameLst>
                                      </p:cBhvr>
                                      <p:to>
                                        <p:strVal val="visible"/>
                                      </p:to>
                                    </p:set>
                                    <p:anim calcmode="lin" valueType="num">
                                      <p:cBhvr>
                                        <p:cTn id="27" dur="1000" fill="hold"/>
                                        <p:tgtEl>
                                          <p:spTgt spid="11">
                                            <p:txEl>
                                              <p:pRg st="4" end="4"/>
                                            </p:txEl>
                                          </p:spTgt>
                                        </p:tgtEl>
                                        <p:attrNameLst>
                                          <p:attrName>ppt_x</p:attrName>
                                        </p:attrNameLst>
                                      </p:cBhvr>
                                      <p:tavLst>
                                        <p:tav tm="0">
                                          <p:val>
                                            <p:strVal val="#ppt_x-.2"/>
                                          </p:val>
                                        </p:tav>
                                        <p:tav tm="100000">
                                          <p:val>
                                            <p:strVal val="#ppt_x"/>
                                          </p:val>
                                        </p:tav>
                                      </p:tavLst>
                                    </p:anim>
                                    <p:anim calcmode="lin" valueType="num">
                                      <p:cBhvr>
                                        <p:cTn id="28" dur="1000" fill="hold"/>
                                        <p:tgtEl>
                                          <p:spTgt spid="11">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9" dur="1000"/>
                                        <p:tgtEl>
                                          <p:spTgt spid="11">
                                            <p:txEl>
                                              <p:pRg st="4" end="4"/>
                                            </p:txEl>
                                          </p:spTgt>
                                        </p:tgtEl>
                                      </p:cBhvr>
                                    </p:animEffect>
                                  </p:childTnLst>
                                </p:cTn>
                              </p:par>
                              <p:par>
                                <p:cTn id="30" presetID="29" presetClass="entr" presetSubtype="0" fill="hold" nodeType="withEffect">
                                  <p:stCondLst>
                                    <p:cond delay="0"/>
                                  </p:stCondLst>
                                  <p:childTnLst>
                                    <p:set>
                                      <p:cBhvr>
                                        <p:cTn id="31" dur="1" fill="hold">
                                          <p:stCondLst>
                                            <p:cond delay="0"/>
                                          </p:stCondLst>
                                        </p:cTn>
                                        <p:tgtEl>
                                          <p:spTgt spid="11">
                                            <p:txEl>
                                              <p:pRg st="5" end="5"/>
                                            </p:txEl>
                                          </p:spTgt>
                                        </p:tgtEl>
                                        <p:attrNameLst>
                                          <p:attrName>style.visibility</p:attrName>
                                        </p:attrNameLst>
                                      </p:cBhvr>
                                      <p:to>
                                        <p:strVal val="visible"/>
                                      </p:to>
                                    </p:set>
                                    <p:anim calcmode="lin" valueType="num">
                                      <p:cBhvr>
                                        <p:cTn id="32" dur="1000" fill="hold"/>
                                        <p:tgtEl>
                                          <p:spTgt spid="11">
                                            <p:txEl>
                                              <p:pRg st="5" end="5"/>
                                            </p:txEl>
                                          </p:spTgt>
                                        </p:tgtEl>
                                        <p:attrNameLst>
                                          <p:attrName>ppt_x</p:attrName>
                                        </p:attrNameLst>
                                      </p:cBhvr>
                                      <p:tavLst>
                                        <p:tav tm="0">
                                          <p:val>
                                            <p:strVal val="#ppt_x-.2"/>
                                          </p:val>
                                        </p:tav>
                                        <p:tav tm="100000">
                                          <p:val>
                                            <p:strVal val="#ppt_x"/>
                                          </p:val>
                                        </p:tav>
                                      </p:tavLst>
                                    </p:anim>
                                    <p:anim calcmode="lin" valueType="num">
                                      <p:cBhvr>
                                        <p:cTn id="33" dur="1000" fill="hold"/>
                                        <p:tgtEl>
                                          <p:spTgt spid="11">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4" dur="1000"/>
                                        <p:tgtEl>
                                          <p:spTgt spid="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dirty="0"/>
          </a:p>
        </p:txBody>
      </p:sp>
      <p:pic>
        <p:nvPicPr>
          <p:cNvPr id="10" name="Picture 5" descr="C:\Documents and Settings\hbeattie\Local Settings\Temporary Internet Files\Content.IE5\UJS1UZ2B\MC900439459[1].jpg"/>
          <p:cNvPicPr>
            <a:picLocks noChangeAspect="1" noChangeArrowheads="1"/>
          </p:cNvPicPr>
          <p:nvPr/>
        </p:nvPicPr>
        <p:blipFill>
          <a:blip r:embed="rId2"/>
          <a:srcRect/>
          <a:stretch>
            <a:fillRect/>
          </a:stretch>
        </p:blipFill>
        <p:spPr bwMode="auto">
          <a:xfrm>
            <a:off x="34316" y="527984"/>
            <a:ext cx="9144000" cy="6871063"/>
          </a:xfrm>
          <a:prstGeom prst="rect">
            <a:avLst/>
          </a:prstGeom>
          <a:noFill/>
        </p:spPr>
      </p:pic>
      <p:sp>
        <p:nvSpPr>
          <p:cNvPr id="11" name="TextBox 10"/>
          <p:cNvSpPr txBox="1"/>
          <p:nvPr/>
        </p:nvSpPr>
        <p:spPr>
          <a:xfrm>
            <a:off x="1714480" y="922794"/>
            <a:ext cx="5715040" cy="6001643"/>
          </a:xfrm>
          <a:prstGeom prst="rect">
            <a:avLst/>
          </a:prstGeom>
          <a:noFill/>
        </p:spPr>
        <p:txBody>
          <a:bodyPr wrap="square" rtlCol="0">
            <a:spAutoFit/>
          </a:bodyPr>
          <a:lstStyle/>
          <a:p>
            <a:pPr algn="ctr"/>
            <a:r>
              <a:rPr lang="en-GB" sz="5400" dirty="0">
                <a:latin typeface="Comic Sans MS" pitchFamily="66" charset="0"/>
              </a:rPr>
              <a:t> </a:t>
            </a:r>
            <a:r>
              <a:rPr lang="en-GB" sz="4800" dirty="0">
                <a:latin typeface="Comic Sans MS" pitchFamily="66" charset="0"/>
              </a:rPr>
              <a:t>Transition</a:t>
            </a:r>
            <a:endParaRPr lang="en-GB" sz="5400" dirty="0">
              <a:latin typeface="Comic Sans MS" pitchFamily="66" charset="0"/>
            </a:endParaRPr>
          </a:p>
          <a:p>
            <a:pPr algn="ctr"/>
            <a:r>
              <a:rPr lang="en-GB" sz="3300" dirty="0">
                <a:latin typeface="Comic Sans MS" pitchFamily="66" charset="0"/>
              </a:rPr>
              <a:t>In these early weeks, </a:t>
            </a:r>
          </a:p>
          <a:p>
            <a:pPr algn="ctr"/>
            <a:r>
              <a:rPr lang="en-GB" sz="3300" dirty="0">
                <a:latin typeface="Comic Sans MS" pitchFamily="66" charset="0"/>
              </a:rPr>
              <a:t>we will be focusing </a:t>
            </a:r>
          </a:p>
          <a:p>
            <a:pPr algn="ctr"/>
            <a:r>
              <a:rPr lang="en-GB" sz="3300" dirty="0">
                <a:latin typeface="Comic Sans MS" pitchFamily="66" charset="0"/>
              </a:rPr>
              <a:t>on settling activities </a:t>
            </a:r>
          </a:p>
          <a:p>
            <a:pPr algn="ctr"/>
            <a:r>
              <a:rPr lang="en-GB" sz="3300" dirty="0">
                <a:latin typeface="Comic Sans MS" pitchFamily="66" charset="0"/>
              </a:rPr>
              <a:t>that encourage </a:t>
            </a:r>
          </a:p>
          <a:p>
            <a:pPr algn="ctr"/>
            <a:r>
              <a:rPr lang="en-GB" sz="3300" dirty="0">
                <a:latin typeface="Comic Sans MS" pitchFamily="66" charset="0"/>
              </a:rPr>
              <a:t>self-esteem and </a:t>
            </a:r>
          </a:p>
          <a:p>
            <a:pPr algn="ctr"/>
            <a:r>
              <a:rPr lang="en-GB" sz="3300" dirty="0">
                <a:latin typeface="Comic Sans MS" pitchFamily="66" charset="0"/>
              </a:rPr>
              <a:t>confidence, as well </a:t>
            </a:r>
          </a:p>
          <a:p>
            <a:pPr algn="ctr"/>
            <a:r>
              <a:rPr lang="en-GB" sz="3300" dirty="0">
                <a:latin typeface="Comic Sans MS" pitchFamily="66" charset="0"/>
              </a:rPr>
              <a:t>as helping the children to </a:t>
            </a:r>
          </a:p>
          <a:p>
            <a:pPr algn="ctr"/>
            <a:r>
              <a:rPr lang="en-GB" sz="3300" dirty="0">
                <a:latin typeface="Comic Sans MS" pitchFamily="66" charset="0"/>
              </a:rPr>
              <a:t>develop positive relationships with their peers.</a:t>
            </a:r>
          </a:p>
        </p:txBody>
      </p:sp>
    </p:spTree>
    <p:extLst>
      <p:ext uri="{BB962C8B-B14F-4D97-AF65-F5344CB8AC3E}">
        <p14:creationId xmlns:p14="http://schemas.microsoft.com/office/powerpoint/2010/main" val="1805000922"/>
      </p:ext>
    </p:extLst>
  </p:cSld>
  <p:clrMapOvr>
    <a:masterClrMapping/>
  </p:clrMapOvr>
  <p:transition spd="slow" advClick="0" advTm="10000">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p:cTn id="7" dur="10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1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
                                            <p:txEl>
                                              <p:pRg st="0" end="0"/>
                                            </p:txEl>
                                          </p:spTgt>
                                        </p:tgtEl>
                                      </p:cBhvr>
                                    </p:animEffect>
                                  </p:childTnLst>
                                </p:cTn>
                              </p:par>
                              <p:par>
                                <p:cTn id="10" presetID="29" presetClass="entr" presetSubtype="0" fill="hold" nodeType="with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 calcmode="lin" valueType="num">
                                      <p:cBhvr>
                                        <p:cTn id="12" dur="1000" fill="hold"/>
                                        <p:tgtEl>
                                          <p:spTgt spid="11">
                                            <p:txEl>
                                              <p:pRg st="1" end="1"/>
                                            </p:txEl>
                                          </p:spTgt>
                                        </p:tgtEl>
                                        <p:attrNameLst>
                                          <p:attrName>ppt_x</p:attrName>
                                        </p:attrNameLst>
                                      </p:cBhvr>
                                      <p:tavLst>
                                        <p:tav tm="0">
                                          <p:val>
                                            <p:strVal val="#ppt_x-.2"/>
                                          </p:val>
                                        </p:tav>
                                        <p:tav tm="100000">
                                          <p:val>
                                            <p:strVal val="#ppt_x"/>
                                          </p:val>
                                        </p:tav>
                                      </p:tavLst>
                                    </p:anim>
                                    <p:anim calcmode="lin" valueType="num">
                                      <p:cBhvr>
                                        <p:cTn id="13" dur="1000" fill="hold"/>
                                        <p:tgtEl>
                                          <p:spTgt spid="11">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1">
                                            <p:txEl>
                                              <p:pRg st="1" end="1"/>
                                            </p:txEl>
                                          </p:spTgt>
                                        </p:tgtEl>
                                      </p:cBhvr>
                                    </p:animEffect>
                                  </p:childTnLst>
                                </p:cTn>
                              </p:par>
                              <p:par>
                                <p:cTn id="15" presetID="29" presetClass="entr" presetSubtype="0" fill="hold" nodeType="with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 calcmode="lin" valueType="num">
                                      <p:cBhvr>
                                        <p:cTn id="17" dur="1000" fill="hold"/>
                                        <p:tgtEl>
                                          <p:spTgt spid="11">
                                            <p:txEl>
                                              <p:pRg st="2" end="2"/>
                                            </p:txEl>
                                          </p:spTgt>
                                        </p:tgtEl>
                                        <p:attrNameLst>
                                          <p:attrName>ppt_x</p:attrName>
                                        </p:attrNameLst>
                                      </p:cBhvr>
                                      <p:tavLst>
                                        <p:tav tm="0">
                                          <p:val>
                                            <p:strVal val="#ppt_x-.2"/>
                                          </p:val>
                                        </p:tav>
                                        <p:tav tm="100000">
                                          <p:val>
                                            <p:strVal val="#ppt_x"/>
                                          </p:val>
                                        </p:tav>
                                      </p:tavLst>
                                    </p:anim>
                                    <p:anim calcmode="lin" valueType="num">
                                      <p:cBhvr>
                                        <p:cTn id="18" dur="1000" fill="hold"/>
                                        <p:tgtEl>
                                          <p:spTgt spid="11">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9" dur="1000"/>
                                        <p:tgtEl>
                                          <p:spTgt spid="11">
                                            <p:txEl>
                                              <p:pRg st="2" end="2"/>
                                            </p:txEl>
                                          </p:spTgt>
                                        </p:tgtEl>
                                      </p:cBhvr>
                                    </p:animEffect>
                                  </p:childTnLst>
                                </p:cTn>
                              </p:par>
                              <p:par>
                                <p:cTn id="20" presetID="29" presetClass="entr" presetSubtype="0" fill="hold" nodeType="withEffect">
                                  <p:stCondLst>
                                    <p:cond delay="0"/>
                                  </p:stCondLst>
                                  <p:childTnLst>
                                    <p:set>
                                      <p:cBhvr>
                                        <p:cTn id="21" dur="1" fill="hold">
                                          <p:stCondLst>
                                            <p:cond delay="0"/>
                                          </p:stCondLst>
                                        </p:cTn>
                                        <p:tgtEl>
                                          <p:spTgt spid="11">
                                            <p:txEl>
                                              <p:pRg st="3" end="3"/>
                                            </p:txEl>
                                          </p:spTgt>
                                        </p:tgtEl>
                                        <p:attrNameLst>
                                          <p:attrName>style.visibility</p:attrName>
                                        </p:attrNameLst>
                                      </p:cBhvr>
                                      <p:to>
                                        <p:strVal val="visible"/>
                                      </p:to>
                                    </p:set>
                                    <p:anim calcmode="lin" valueType="num">
                                      <p:cBhvr>
                                        <p:cTn id="22" dur="1000" fill="hold"/>
                                        <p:tgtEl>
                                          <p:spTgt spid="11">
                                            <p:txEl>
                                              <p:pRg st="3" end="3"/>
                                            </p:txEl>
                                          </p:spTgt>
                                        </p:tgtEl>
                                        <p:attrNameLst>
                                          <p:attrName>ppt_x</p:attrName>
                                        </p:attrNameLst>
                                      </p:cBhvr>
                                      <p:tavLst>
                                        <p:tav tm="0">
                                          <p:val>
                                            <p:strVal val="#ppt_x-.2"/>
                                          </p:val>
                                        </p:tav>
                                        <p:tav tm="100000">
                                          <p:val>
                                            <p:strVal val="#ppt_x"/>
                                          </p:val>
                                        </p:tav>
                                      </p:tavLst>
                                    </p:anim>
                                    <p:anim calcmode="lin" valueType="num">
                                      <p:cBhvr>
                                        <p:cTn id="23" dur="1000" fill="hold"/>
                                        <p:tgtEl>
                                          <p:spTgt spid="11">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11">
                                            <p:txEl>
                                              <p:pRg st="3" end="3"/>
                                            </p:txEl>
                                          </p:spTgt>
                                        </p:tgtEl>
                                      </p:cBhvr>
                                    </p:animEffect>
                                  </p:childTnLst>
                                </p:cTn>
                              </p:par>
                              <p:par>
                                <p:cTn id="25" presetID="29" presetClass="entr" presetSubtype="0" fill="hold" nodeType="withEffect">
                                  <p:stCondLst>
                                    <p:cond delay="0"/>
                                  </p:stCondLst>
                                  <p:childTnLst>
                                    <p:set>
                                      <p:cBhvr>
                                        <p:cTn id="26" dur="1" fill="hold">
                                          <p:stCondLst>
                                            <p:cond delay="0"/>
                                          </p:stCondLst>
                                        </p:cTn>
                                        <p:tgtEl>
                                          <p:spTgt spid="11">
                                            <p:txEl>
                                              <p:pRg st="4" end="4"/>
                                            </p:txEl>
                                          </p:spTgt>
                                        </p:tgtEl>
                                        <p:attrNameLst>
                                          <p:attrName>style.visibility</p:attrName>
                                        </p:attrNameLst>
                                      </p:cBhvr>
                                      <p:to>
                                        <p:strVal val="visible"/>
                                      </p:to>
                                    </p:set>
                                    <p:anim calcmode="lin" valueType="num">
                                      <p:cBhvr>
                                        <p:cTn id="27" dur="1000" fill="hold"/>
                                        <p:tgtEl>
                                          <p:spTgt spid="11">
                                            <p:txEl>
                                              <p:pRg st="4" end="4"/>
                                            </p:txEl>
                                          </p:spTgt>
                                        </p:tgtEl>
                                        <p:attrNameLst>
                                          <p:attrName>ppt_x</p:attrName>
                                        </p:attrNameLst>
                                      </p:cBhvr>
                                      <p:tavLst>
                                        <p:tav tm="0">
                                          <p:val>
                                            <p:strVal val="#ppt_x-.2"/>
                                          </p:val>
                                        </p:tav>
                                        <p:tav tm="100000">
                                          <p:val>
                                            <p:strVal val="#ppt_x"/>
                                          </p:val>
                                        </p:tav>
                                      </p:tavLst>
                                    </p:anim>
                                    <p:anim calcmode="lin" valueType="num">
                                      <p:cBhvr>
                                        <p:cTn id="28" dur="1000" fill="hold"/>
                                        <p:tgtEl>
                                          <p:spTgt spid="11">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9" dur="1000"/>
                                        <p:tgtEl>
                                          <p:spTgt spid="11">
                                            <p:txEl>
                                              <p:pRg st="4" end="4"/>
                                            </p:txEl>
                                          </p:spTgt>
                                        </p:tgtEl>
                                      </p:cBhvr>
                                    </p:animEffect>
                                  </p:childTnLst>
                                </p:cTn>
                              </p:par>
                              <p:par>
                                <p:cTn id="30" presetID="29" presetClass="entr" presetSubtype="0" fill="hold" nodeType="withEffect">
                                  <p:stCondLst>
                                    <p:cond delay="0"/>
                                  </p:stCondLst>
                                  <p:childTnLst>
                                    <p:set>
                                      <p:cBhvr>
                                        <p:cTn id="31" dur="1" fill="hold">
                                          <p:stCondLst>
                                            <p:cond delay="0"/>
                                          </p:stCondLst>
                                        </p:cTn>
                                        <p:tgtEl>
                                          <p:spTgt spid="11">
                                            <p:txEl>
                                              <p:pRg st="5" end="5"/>
                                            </p:txEl>
                                          </p:spTgt>
                                        </p:tgtEl>
                                        <p:attrNameLst>
                                          <p:attrName>style.visibility</p:attrName>
                                        </p:attrNameLst>
                                      </p:cBhvr>
                                      <p:to>
                                        <p:strVal val="visible"/>
                                      </p:to>
                                    </p:set>
                                    <p:anim calcmode="lin" valueType="num">
                                      <p:cBhvr>
                                        <p:cTn id="32" dur="1000" fill="hold"/>
                                        <p:tgtEl>
                                          <p:spTgt spid="11">
                                            <p:txEl>
                                              <p:pRg st="5" end="5"/>
                                            </p:txEl>
                                          </p:spTgt>
                                        </p:tgtEl>
                                        <p:attrNameLst>
                                          <p:attrName>ppt_x</p:attrName>
                                        </p:attrNameLst>
                                      </p:cBhvr>
                                      <p:tavLst>
                                        <p:tav tm="0">
                                          <p:val>
                                            <p:strVal val="#ppt_x-.2"/>
                                          </p:val>
                                        </p:tav>
                                        <p:tav tm="100000">
                                          <p:val>
                                            <p:strVal val="#ppt_x"/>
                                          </p:val>
                                        </p:tav>
                                      </p:tavLst>
                                    </p:anim>
                                    <p:anim calcmode="lin" valueType="num">
                                      <p:cBhvr>
                                        <p:cTn id="33" dur="1000" fill="hold"/>
                                        <p:tgtEl>
                                          <p:spTgt spid="11">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4" dur="1000"/>
                                        <p:tgtEl>
                                          <p:spTgt spid="11">
                                            <p:txEl>
                                              <p:pRg st="5" end="5"/>
                                            </p:txEl>
                                          </p:spTgt>
                                        </p:tgtEl>
                                      </p:cBhvr>
                                    </p:animEffect>
                                  </p:childTnLst>
                                </p:cTn>
                              </p:par>
                              <p:par>
                                <p:cTn id="35" presetID="29" presetClass="entr" presetSubtype="0" fill="hold" nodeType="withEffect">
                                  <p:stCondLst>
                                    <p:cond delay="0"/>
                                  </p:stCondLst>
                                  <p:childTnLst>
                                    <p:set>
                                      <p:cBhvr>
                                        <p:cTn id="36" dur="1" fill="hold">
                                          <p:stCondLst>
                                            <p:cond delay="0"/>
                                          </p:stCondLst>
                                        </p:cTn>
                                        <p:tgtEl>
                                          <p:spTgt spid="11">
                                            <p:txEl>
                                              <p:pRg st="6" end="6"/>
                                            </p:txEl>
                                          </p:spTgt>
                                        </p:tgtEl>
                                        <p:attrNameLst>
                                          <p:attrName>style.visibility</p:attrName>
                                        </p:attrNameLst>
                                      </p:cBhvr>
                                      <p:to>
                                        <p:strVal val="visible"/>
                                      </p:to>
                                    </p:set>
                                    <p:anim calcmode="lin" valueType="num">
                                      <p:cBhvr>
                                        <p:cTn id="37" dur="1000" fill="hold"/>
                                        <p:tgtEl>
                                          <p:spTgt spid="11">
                                            <p:txEl>
                                              <p:pRg st="6" end="6"/>
                                            </p:txEl>
                                          </p:spTgt>
                                        </p:tgtEl>
                                        <p:attrNameLst>
                                          <p:attrName>ppt_x</p:attrName>
                                        </p:attrNameLst>
                                      </p:cBhvr>
                                      <p:tavLst>
                                        <p:tav tm="0">
                                          <p:val>
                                            <p:strVal val="#ppt_x-.2"/>
                                          </p:val>
                                        </p:tav>
                                        <p:tav tm="100000">
                                          <p:val>
                                            <p:strVal val="#ppt_x"/>
                                          </p:val>
                                        </p:tav>
                                      </p:tavLst>
                                    </p:anim>
                                    <p:anim calcmode="lin" valueType="num">
                                      <p:cBhvr>
                                        <p:cTn id="38" dur="1000" fill="hold"/>
                                        <p:tgtEl>
                                          <p:spTgt spid="11">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39" dur="1000"/>
                                        <p:tgtEl>
                                          <p:spTgt spid="11">
                                            <p:txEl>
                                              <p:pRg st="6" end="6"/>
                                            </p:txEl>
                                          </p:spTgt>
                                        </p:tgtEl>
                                      </p:cBhvr>
                                    </p:animEffect>
                                  </p:childTnLst>
                                </p:cTn>
                              </p:par>
                              <p:par>
                                <p:cTn id="40" presetID="29" presetClass="entr" presetSubtype="0" fill="hold" nodeType="withEffect">
                                  <p:stCondLst>
                                    <p:cond delay="0"/>
                                  </p:stCondLst>
                                  <p:childTnLst>
                                    <p:set>
                                      <p:cBhvr>
                                        <p:cTn id="41" dur="1" fill="hold">
                                          <p:stCondLst>
                                            <p:cond delay="0"/>
                                          </p:stCondLst>
                                        </p:cTn>
                                        <p:tgtEl>
                                          <p:spTgt spid="11">
                                            <p:txEl>
                                              <p:pRg st="7" end="7"/>
                                            </p:txEl>
                                          </p:spTgt>
                                        </p:tgtEl>
                                        <p:attrNameLst>
                                          <p:attrName>style.visibility</p:attrName>
                                        </p:attrNameLst>
                                      </p:cBhvr>
                                      <p:to>
                                        <p:strVal val="visible"/>
                                      </p:to>
                                    </p:set>
                                    <p:anim calcmode="lin" valueType="num">
                                      <p:cBhvr>
                                        <p:cTn id="42" dur="1000" fill="hold"/>
                                        <p:tgtEl>
                                          <p:spTgt spid="11">
                                            <p:txEl>
                                              <p:pRg st="7" end="7"/>
                                            </p:txEl>
                                          </p:spTgt>
                                        </p:tgtEl>
                                        <p:attrNameLst>
                                          <p:attrName>ppt_x</p:attrName>
                                        </p:attrNameLst>
                                      </p:cBhvr>
                                      <p:tavLst>
                                        <p:tav tm="0">
                                          <p:val>
                                            <p:strVal val="#ppt_x-.2"/>
                                          </p:val>
                                        </p:tav>
                                        <p:tav tm="100000">
                                          <p:val>
                                            <p:strVal val="#ppt_x"/>
                                          </p:val>
                                        </p:tav>
                                      </p:tavLst>
                                    </p:anim>
                                    <p:anim calcmode="lin" valueType="num">
                                      <p:cBhvr>
                                        <p:cTn id="43" dur="1000" fill="hold"/>
                                        <p:tgtEl>
                                          <p:spTgt spid="11">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11">
                                            <p:txEl>
                                              <p:pRg st="7" end="7"/>
                                            </p:txEl>
                                          </p:spTgt>
                                        </p:tgtEl>
                                      </p:cBhvr>
                                    </p:animEffect>
                                  </p:childTnLst>
                                </p:cTn>
                              </p:par>
                              <p:par>
                                <p:cTn id="45" presetID="29" presetClass="entr" presetSubtype="0" fill="hold" nodeType="withEffect">
                                  <p:stCondLst>
                                    <p:cond delay="0"/>
                                  </p:stCondLst>
                                  <p:childTnLst>
                                    <p:set>
                                      <p:cBhvr>
                                        <p:cTn id="46" dur="1" fill="hold">
                                          <p:stCondLst>
                                            <p:cond delay="0"/>
                                          </p:stCondLst>
                                        </p:cTn>
                                        <p:tgtEl>
                                          <p:spTgt spid="11">
                                            <p:txEl>
                                              <p:pRg st="8" end="8"/>
                                            </p:txEl>
                                          </p:spTgt>
                                        </p:tgtEl>
                                        <p:attrNameLst>
                                          <p:attrName>style.visibility</p:attrName>
                                        </p:attrNameLst>
                                      </p:cBhvr>
                                      <p:to>
                                        <p:strVal val="visible"/>
                                      </p:to>
                                    </p:set>
                                    <p:anim calcmode="lin" valueType="num">
                                      <p:cBhvr>
                                        <p:cTn id="47" dur="1000" fill="hold"/>
                                        <p:tgtEl>
                                          <p:spTgt spid="11">
                                            <p:txEl>
                                              <p:pRg st="8" end="8"/>
                                            </p:txEl>
                                          </p:spTgt>
                                        </p:tgtEl>
                                        <p:attrNameLst>
                                          <p:attrName>ppt_x</p:attrName>
                                        </p:attrNameLst>
                                      </p:cBhvr>
                                      <p:tavLst>
                                        <p:tav tm="0">
                                          <p:val>
                                            <p:strVal val="#ppt_x-.2"/>
                                          </p:val>
                                        </p:tav>
                                        <p:tav tm="100000">
                                          <p:val>
                                            <p:strVal val="#ppt_x"/>
                                          </p:val>
                                        </p:tav>
                                      </p:tavLst>
                                    </p:anim>
                                    <p:anim calcmode="lin" valueType="num">
                                      <p:cBhvr>
                                        <p:cTn id="48" dur="1000" fill="hold"/>
                                        <p:tgtEl>
                                          <p:spTgt spid="11">
                                            <p:txEl>
                                              <p:pRg st="8" end="8"/>
                                            </p:txEl>
                                          </p:spTgt>
                                        </p:tgtEl>
                                        <p:attrNameLst>
                                          <p:attrName>ppt_y</p:attrName>
                                        </p:attrNameLst>
                                      </p:cBhvr>
                                      <p:tavLst>
                                        <p:tav tm="0">
                                          <p:val>
                                            <p:strVal val="#ppt_y"/>
                                          </p:val>
                                        </p:tav>
                                        <p:tav tm="100000">
                                          <p:val>
                                            <p:strVal val="#ppt_y"/>
                                          </p:val>
                                        </p:tav>
                                      </p:tavLst>
                                    </p:anim>
                                    <p:animEffect transition="in" filter="wipe(right)" prLst="gradientSize: 0.1">
                                      <p:cBhvr>
                                        <p:cTn id="49" dur="1000"/>
                                        <p:tgtEl>
                                          <p:spTgt spid="1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dirty="0"/>
          </a:p>
        </p:txBody>
      </p:sp>
      <p:pic>
        <p:nvPicPr>
          <p:cNvPr id="10" name="Picture 5" descr="C:\Documents and Settings\hbeattie\Local Settings\Temporary Internet Files\Content.IE5\UJS1UZ2B\MC900439459[1].jpg"/>
          <p:cNvPicPr>
            <a:picLocks noChangeAspect="1" noChangeArrowheads="1"/>
          </p:cNvPicPr>
          <p:nvPr/>
        </p:nvPicPr>
        <p:blipFill>
          <a:blip r:embed="rId2"/>
          <a:srcRect/>
          <a:stretch>
            <a:fillRect/>
          </a:stretch>
        </p:blipFill>
        <p:spPr bwMode="auto">
          <a:xfrm>
            <a:off x="0" y="0"/>
            <a:ext cx="9144000" cy="6871063"/>
          </a:xfrm>
          <a:prstGeom prst="rect">
            <a:avLst/>
          </a:prstGeom>
          <a:noFill/>
        </p:spPr>
      </p:pic>
      <p:sp>
        <p:nvSpPr>
          <p:cNvPr id="11" name="TextBox 10"/>
          <p:cNvSpPr txBox="1"/>
          <p:nvPr/>
        </p:nvSpPr>
        <p:spPr>
          <a:xfrm>
            <a:off x="539552" y="543691"/>
            <a:ext cx="8064896" cy="4862870"/>
          </a:xfrm>
          <a:prstGeom prst="rect">
            <a:avLst/>
          </a:prstGeom>
          <a:noFill/>
        </p:spPr>
        <p:txBody>
          <a:bodyPr wrap="square" rtlCol="0">
            <a:spAutoFit/>
          </a:bodyPr>
          <a:lstStyle/>
          <a:p>
            <a:pPr algn="ctr"/>
            <a:r>
              <a:rPr lang="en-GB" sz="5400" dirty="0">
                <a:latin typeface="Comic Sans MS" pitchFamily="66" charset="0"/>
              </a:rPr>
              <a:t> </a:t>
            </a:r>
            <a:r>
              <a:rPr lang="en-GB" sz="4800" dirty="0">
                <a:latin typeface="Comic Sans MS" pitchFamily="66" charset="0"/>
              </a:rPr>
              <a:t>Book Changing</a:t>
            </a:r>
          </a:p>
          <a:p>
            <a:pPr algn="ctr"/>
            <a:r>
              <a:rPr lang="en-GB" sz="3200" dirty="0">
                <a:latin typeface="Comic Sans MS" pitchFamily="66" charset="0"/>
              </a:rPr>
              <a:t>Books will be changed once a week if they have been read.</a:t>
            </a:r>
          </a:p>
          <a:p>
            <a:pPr algn="ctr"/>
            <a:r>
              <a:rPr lang="en-GB" sz="3200" dirty="0">
                <a:latin typeface="Comic Sans MS" pitchFamily="66" charset="0"/>
              </a:rPr>
              <a:t>Your child will be told which day their books will be changed and this is written on the front of their reading diary. </a:t>
            </a:r>
          </a:p>
          <a:p>
            <a:pPr algn="ctr"/>
            <a:endParaRPr lang="en-GB" sz="3200" dirty="0">
              <a:latin typeface="Comic Sans MS" pitchFamily="66" charset="0"/>
            </a:endParaRPr>
          </a:p>
          <a:p>
            <a:pPr algn="ctr"/>
            <a:r>
              <a:rPr lang="en-GB" sz="3200" dirty="0">
                <a:latin typeface="Comic Sans MS" pitchFamily="66" charset="0"/>
              </a:rPr>
              <a:t>Please make sure your child has their books in school everyday. </a:t>
            </a:r>
          </a:p>
        </p:txBody>
      </p:sp>
      <p:pic>
        <p:nvPicPr>
          <p:cNvPr id="2050" name="Picture 2" descr="Image result for reading book clip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56176" y="5924550"/>
            <a:ext cx="916485" cy="8065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2706216"/>
      </p:ext>
    </p:extLst>
  </p:cSld>
  <p:clrMapOvr>
    <a:masterClrMapping/>
  </p:clrMapOvr>
  <p:transition spd="slow" advClick="0" advTm="10000">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p:cTn id="7" dur="10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1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11">
                                            <p:txEl>
                                              <p:pRg st="1" end="1"/>
                                            </p:txEl>
                                          </p:spTgt>
                                        </p:tgtEl>
                                        <p:attrNameLst>
                                          <p:attrName>style.visibility</p:attrName>
                                        </p:attrNameLst>
                                      </p:cBhvr>
                                      <p:to>
                                        <p:strVal val="visible"/>
                                      </p:to>
                                    </p:set>
                                    <p:anim calcmode="lin" valueType="num">
                                      <p:cBhvr>
                                        <p:cTn id="14" dur="1000" fill="hold"/>
                                        <p:tgtEl>
                                          <p:spTgt spid="11">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11">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11">
                                            <p:txEl>
                                              <p:pRg st="2" end="2"/>
                                            </p:txEl>
                                          </p:spTgt>
                                        </p:tgtEl>
                                        <p:attrNameLst>
                                          <p:attrName>style.visibility</p:attrName>
                                        </p:attrNameLst>
                                      </p:cBhvr>
                                      <p:to>
                                        <p:strVal val="visible"/>
                                      </p:to>
                                    </p:set>
                                    <p:anim calcmode="lin" valueType="num">
                                      <p:cBhvr>
                                        <p:cTn id="21" dur="1000" fill="hold"/>
                                        <p:tgtEl>
                                          <p:spTgt spid="11">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11">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11">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11">
                                            <p:txEl>
                                              <p:pRg st="4" end="4"/>
                                            </p:txEl>
                                          </p:spTgt>
                                        </p:tgtEl>
                                        <p:attrNameLst>
                                          <p:attrName>style.visibility</p:attrName>
                                        </p:attrNameLst>
                                      </p:cBhvr>
                                      <p:to>
                                        <p:strVal val="visible"/>
                                      </p:to>
                                    </p:set>
                                    <p:anim calcmode="lin" valueType="num">
                                      <p:cBhvr>
                                        <p:cTn id="28" dur="1000" fill="hold"/>
                                        <p:tgtEl>
                                          <p:spTgt spid="11">
                                            <p:txEl>
                                              <p:pRg st="4" end="4"/>
                                            </p:txEl>
                                          </p:spTgt>
                                        </p:tgtEl>
                                        <p:attrNameLst>
                                          <p:attrName>ppt_x</p:attrName>
                                        </p:attrNameLst>
                                      </p:cBhvr>
                                      <p:tavLst>
                                        <p:tav tm="0">
                                          <p:val>
                                            <p:strVal val="#ppt_x-.2"/>
                                          </p:val>
                                        </p:tav>
                                        <p:tav tm="100000">
                                          <p:val>
                                            <p:strVal val="#ppt_x"/>
                                          </p:val>
                                        </p:tav>
                                      </p:tavLst>
                                    </p:anim>
                                    <p:anim calcmode="lin" valueType="num">
                                      <p:cBhvr>
                                        <p:cTn id="29" dur="1000" fill="hold"/>
                                        <p:tgtEl>
                                          <p:spTgt spid="11">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dirty="0"/>
          </a:p>
        </p:txBody>
      </p:sp>
      <p:pic>
        <p:nvPicPr>
          <p:cNvPr id="10" name="Picture 5" descr="C:\Documents and Settings\hbeattie\Local Settings\Temporary Internet Files\Content.IE5\UJS1UZ2B\MC900439459[1].jpg"/>
          <p:cNvPicPr>
            <a:picLocks noChangeAspect="1" noChangeArrowheads="1"/>
          </p:cNvPicPr>
          <p:nvPr/>
        </p:nvPicPr>
        <p:blipFill>
          <a:blip r:embed="rId2"/>
          <a:srcRect/>
          <a:stretch>
            <a:fillRect/>
          </a:stretch>
        </p:blipFill>
        <p:spPr bwMode="auto">
          <a:xfrm>
            <a:off x="0" y="0"/>
            <a:ext cx="9144000" cy="6871063"/>
          </a:xfrm>
          <a:prstGeom prst="rect">
            <a:avLst/>
          </a:prstGeom>
          <a:noFill/>
        </p:spPr>
      </p:pic>
      <p:sp>
        <p:nvSpPr>
          <p:cNvPr id="11" name="TextBox 10"/>
          <p:cNvSpPr txBox="1"/>
          <p:nvPr/>
        </p:nvSpPr>
        <p:spPr>
          <a:xfrm>
            <a:off x="539552" y="543691"/>
            <a:ext cx="8064896" cy="4185761"/>
          </a:xfrm>
          <a:prstGeom prst="rect">
            <a:avLst/>
          </a:prstGeom>
          <a:noFill/>
        </p:spPr>
        <p:txBody>
          <a:bodyPr wrap="square" rtlCol="0">
            <a:spAutoFit/>
          </a:bodyPr>
          <a:lstStyle/>
          <a:p>
            <a:pPr algn="ctr"/>
            <a:r>
              <a:rPr lang="en-GB" sz="5400" dirty="0">
                <a:latin typeface="Comic Sans MS" pitchFamily="66" charset="0"/>
              </a:rPr>
              <a:t> </a:t>
            </a:r>
            <a:r>
              <a:rPr lang="en-GB" sz="4800" dirty="0">
                <a:latin typeface="Comic Sans MS" pitchFamily="66" charset="0"/>
              </a:rPr>
              <a:t>Pocket Rockets</a:t>
            </a:r>
          </a:p>
          <a:p>
            <a:pPr algn="ctr"/>
            <a:endParaRPr lang="en-GB" sz="2000" dirty="0">
              <a:latin typeface="Comic Sans MS" pitchFamily="66" charset="0"/>
            </a:endParaRPr>
          </a:p>
          <a:p>
            <a:pPr algn="ctr"/>
            <a:r>
              <a:rPr lang="en-GB" sz="3200" dirty="0">
                <a:latin typeface="Comic Sans MS" pitchFamily="66" charset="0"/>
              </a:rPr>
              <a:t>On Friday 22</a:t>
            </a:r>
            <a:r>
              <a:rPr lang="en-GB" sz="3200" baseline="30000" dirty="0">
                <a:latin typeface="Comic Sans MS" pitchFamily="66" charset="0"/>
              </a:rPr>
              <a:t>nd</a:t>
            </a:r>
            <a:r>
              <a:rPr lang="en-GB" sz="3200" dirty="0">
                <a:latin typeface="Comic Sans MS" pitchFamily="66" charset="0"/>
              </a:rPr>
              <a:t> September the children will be given Pocket Rockets. </a:t>
            </a:r>
          </a:p>
          <a:p>
            <a:pPr algn="ctr"/>
            <a:endParaRPr lang="en-GB" sz="3200" dirty="0">
              <a:latin typeface="Comic Sans MS" pitchFamily="66" charset="0"/>
            </a:endParaRPr>
          </a:p>
          <a:p>
            <a:pPr algn="ctr"/>
            <a:r>
              <a:rPr lang="en-GB" sz="3200" dirty="0">
                <a:latin typeface="Comic Sans MS" pitchFamily="66" charset="0"/>
              </a:rPr>
              <a:t>These will include the sounds of basics 4</a:t>
            </a:r>
          </a:p>
          <a:p>
            <a:pPr algn="ctr"/>
            <a:r>
              <a:rPr lang="en-GB" sz="3200" dirty="0">
                <a:latin typeface="Comic Sans MS" pitchFamily="66" charset="0"/>
              </a:rPr>
              <a:t>that the children will have learnt the week before.</a:t>
            </a:r>
          </a:p>
        </p:txBody>
      </p:sp>
      <p:pic>
        <p:nvPicPr>
          <p:cNvPr id="2050" name="Picture 2" descr="Image result for reading book clip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56176" y="5924550"/>
            <a:ext cx="916485" cy="8065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5269004"/>
      </p:ext>
    </p:extLst>
  </p:cSld>
  <p:clrMapOvr>
    <a:masterClrMapping/>
  </p:clrMapOvr>
  <p:transition spd="slow" advClick="0" advTm="10000">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p:cTn id="7" dur="1000" fill="hold"/>
                                        <p:tgtEl>
                                          <p:spTgt spid="11">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1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11">
                                            <p:txEl>
                                              <p:pRg st="2" end="2"/>
                                            </p:txEl>
                                          </p:spTgt>
                                        </p:tgtEl>
                                        <p:attrNameLst>
                                          <p:attrName>style.visibility</p:attrName>
                                        </p:attrNameLst>
                                      </p:cBhvr>
                                      <p:to>
                                        <p:strVal val="visible"/>
                                      </p:to>
                                    </p:set>
                                    <p:anim calcmode="lin" valueType="num">
                                      <p:cBhvr>
                                        <p:cTn id="14" dur="1000" fill="hold"/>
                                        <p:tgtEl>
                                          <p:spTgt spid="11">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11">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1">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11">
                                            <p:txEl>
                                              <p:pRg st="4" end="4"/>
                                            </p:txEl>
                                          </p:spTgt>
                                        </p:tgtEl>
                                        <p:attrNameLst>
                                          <p:attrName>style.visibility</p:attrName>
                                        </p:attrNameLst>
                                      </p:cBhvr>
                                      <p:to>
                                        <p:strVal val="visible"/>
                                      </p:to>
                                    </p:set>
                                    <p:anim calcmode="lin" valueType="num">
                                      <p:cBhvr>
                                        <p:cTn id="21" dur="1000" fill="hold"/>
                                        <p:tgtEl>
                                          <p:spTgt spid="11">
                                            <p:txEl>
                                              <p:pRg st="4" end="4"/>
                                            </p:txEl>
                                          </p:spTgt>
                                        </p:tgtEl>
                                        <p:attrNameLst>
                                          <p:attrName>ppt_x</p:attrName>
                                        </p:attrNameLst>
                                      </p:cBhvr>
                                      <p:tavLst>
                                        <p:tav tm="0">
                                          <p:val>
                                            <p:strVal val="#ppt_x-.2"/>
                                          </p:val>
                                        </p:tav>
                                        <p:tav tm="100000">
                                          <p:val>
                                            <p:strVal val="#ppt_x"/>
                                          </p:val>
                                        </p:tav>
                                      </p:tavLst>
                                    </p:anim>
                                    <p:anim calcmode="lin" valueType="num">
                                      <p:cBhvr>
                                        <p:cTn id="22" dur="1000" fill="hold"/>
                                        <p:tgtEl>
                                          <p:spTgt spid="11">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11">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11">
                                            <p:txEl>
                                              <p:pRg st="5" end="5"/>
                                            </p:txEl>
                                          </p:spTgt>
                                        </p:tgtEl>
                                        <p:attrNameLst>
                                          <p:attrName>style.visibility</p:attrName>
                                        </p:attrNameLst>
                                      </p:cBhvr>
                                      <p:to>
                                        <p:strVal val="visible"/>
                                      </p:to>
                                    </p:set>
                                    <p:anim calcmode="lin" valueType="num">
                                      <p:cBhvr>
                                        <p:cTn id="28" dur="1000" fill="hold"/>
                                        <p:tgtEl>
                                          <p:spTgt spid="11">
                                            <p:txEl>
                                              <p:pRg st="5" end="5"/>
                                            </p:txEl>
                                          </p:spTgt>
                                        </p:tgtEl>
                                        <p:attrNameLst>
                                          <p:attrName>ppt_x</p:attrName>
                                        </p:attrNameLst>
                                      </p:cBhvr>
                                      <p:tavLst>
                                        <p:tav tm="0">
                                          <p:val>
                                            <p:strVal val="#ppt_x-.2"/>
                                          </p:val>
                                        </p:tav>
                                        <p:tav tm="100000">
                                          <p:val>
                                            <p:strVal val="#ppt_x"/>
                                          </p:val>
                                        </p:tav>
                                      </p:tavLst>
                                    </p:anim>
                                    <p:anim calcmode="lin" valueType="num">
                                      <p:cBhvr>
                                        <p:cTn id="29" dur="1000" fill="hold"/>
                                        <p:tgtEl>
                                          <p:spTgt spid="11">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677</TotalTime>
  <Words>867</Words>
  <Application>Microsoft Office PowerPoint</Application>
  <PresentationFormat>On-screen Show (4:3)</PresentationFormat>
  <Paragraphs>185</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Comic Sans MS</vt:lpstr>
      <vt:lpstr>Jokerman</vt:lpstr>
      <vt:lpstr>Office Theme</vt:lpstr>
      <vt:lpstr>PowerPoint Presentation</vt:lpstr>
      <vt:lpstr>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Buckinghamshire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hbeattie</dc:creator>
  <cp:lastModifiedBy>Clare Norman</cp:lastModifiedBy>
  <cp:revision>75</cp:revision>
  <dcterms:created xsi:type="dcterms:W3CDTF">2011-09-16T20:16:34Z</dcterms:created>
  <dcterms:modified xsi:type="dcterms:W3CDTF">2023-09-20T13:33:09Z</dcterms:modified>
</cp:coreProperties>
</file>